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  <p:sldMasterId id="2147483749" r:id="rId2"/>
  </p:sldMasterIdLst>
  <p:notesMasterIdLst>
    <p:notesMasterId r:id="rId20"/>
  </p:notesMasterIdLst>
  <p:sldIdLst>
    <p:sldId id="272" r:id="rId3"/>
    <p:sldId id="286" r:id="rId4"/>
    <p:sldId id="298" r:id="rId5"/>
    <p:sldId id="287" r:id="rId6"/>
    <p:sldId id="275" r:id="rId7"/>
    <p:sldId id="283" r:id="rId8"/>
    <p:sldId id="276" r:id="rId9"/>
    <p:sldId id="288" r:id="rId10"/>
    <p:sldId id="296" r:id="rId11"/>
    <p:sldId id="289" r:id="rId12"/>
    <p:sldId id="290" r:id="rId13"/>
    <p:sldId id="299" r:id="rId14"/>
    <p:sldId id="291" r:id="rId15"/>
    <p:sldId id="292" r:id="rId16"/>
    <p:sldId id="293" r:id="rId17"/>
    <p:sldId id="281" r:id="rId18"/>
    <p:sldId id="29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EC90"/>
    <a:srgbClr val="35DD0D"/>
    <a:srgbClr val="ABE5F3"/>
    <a:srgbClr val="4DC8E5"/>
    <a:srgbClr val="1F2255"/>
    <a:srgbClr val="FFFFCC"/>
    <a:srgbClr val="FFFF66"/>
    <a:srgbClr val="FFFF99"/>
    <a:srgbClr val="FFF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53" autoAdjust="0"/>
    <p:restoredTop sz="94291" autoAdjust="0"/>
  </p:normalViewPr>
  <p:slideViewPr>
    <p:cSldViewPr snapToGrid="0">
      <p:cViewPr varScale="1">
        <p:scale>
          <a:sx n="74" d="100"/>
          <a:sy n="74" d="100"/>
        </p:scale>
        <p:origin x="37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84AAB2-2A81-4C83-999A-43CF60968317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13A754-7B79-46BD-B36C-E7302D15482D}">
      <dgm:prSet/>
      <dgm:spPr/>
      <dgm:t>
        <a:bodyPr/>
        <a:lstStyle/>
        <a:p>
          <a:r>
            <a:rPr lang="en-US" smtClean="0">
              <a:solidFill>
                <a:schemeClr val="bg1"/>
              </a:solidFill>
            </a:rPr>
            <a:t>Năng </a:t>
          </a:r>
          <a:r>
            <a:rPr lang="en-US">
              <a:solidFill>
                <a:schemeClr val="bg1"/>
              </a:solidFill>
            </a:rPr>
            <a:t>lực quan sát</a:t>
          </a:r>
        </a:p>
      </dgm:t>
    </dgm:pt>
    <dgm:pt modelId="{CA580162-5E4E-45E9-8784-8025C8A3B0AC}" type="parTrans" cxnId="{1B8C1209-353C-4CD2-8D13-C557C30FAC9B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A0C535A1-7BBA-4F46-8EE4-CF23D14B13F5}" type="sibTrans" cxnId="{1B8C1209-353C-4CD2-8D13-C557C30FAC9B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26D9B118-B681-40A3-87B8-B05EBFC8E776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Nhân vật thành công nhờ năng lực quan sát</a:t>
          </a:r>
        </a:p>
      </dgm:t>
    </dgm:pt>
    <dgm:pt modelId="{834DC40C-2D13-426A-9D7A-2652E0FED125}" type="parTrans" cxnId="{27591D8E-44AA-4389-A378-4A8C3F309E10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7F56BFE-F102-4930-8DE2-E0510D00E5F4}" type="sibTrans" cxnId="{27591D8E-44AA-4389-A378-4A8C3F309E10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E2493D3-055E-47D9-958B-DD6650A5AC29}">
      <dgm:prSet/>
      <dgm:spPr/>
      <dgm:t>
        <a:bodyPr/>
        <a:lstStyle/>
        <a:p>
          <a:r>
            <a:rPr lang="en-US" dirty="0" err="1">
              <a:solidFill>
                <a:schemeClr val="bg1"/>
              </a:solidFill>
            </a:rPr>
            <a:t>Mối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quan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hệ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giữa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thành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công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và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năng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lực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quan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sát</a:t>
          </a:r>
          <a:endParaRPr lang="en-US" dirty="0">
            <a:solidFill>
              <a:schemeClr val="bg1"/>
            </a:solidFill>
          </a:endParaRPr>
        </a:p>
      </dgm:t>
    </dgm:pt>
    <dgm:pt modelId="{3B559C88-70B1-4819-8E32-4C80C20689B3}" type="parTrans" cxnId="{FFBD5FD6-1650-4368-ACA6-58391602844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F94DD4A-38E2-42B2-AA8E-EDC1AA03AFCB}" type="sibTrans" cxnId="{FFBD5FD6-1650-4368-ACA6-58391602844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5F661B6-6E2C-4F0C-86F4-2572A7651091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Các biện pháp rèn luyện năng lực quan sát</a:t>
          </a:r>
        </a:p>
      </dgm:t>
    </dgm:pt>
    <dgm:pt modelId="{BDB2E191-6E48-434B-8A48-DA7CCAB7D710}" type="parTrans" cxnId="{5B9F27D0-34DE-4C5D-BD63-D486E7CF1FB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E67EED57-2D8F-44C8-9DC9-76D5FEFC8803}" type="sibTrans" cxnId="{5B9F27D0-34DE-4C5D-BD63-D486E7CF1FB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7FC580AF-FBAB-4426-809E-72D9A7432CAE}" type="pres">
      <dgm:prSet presAssocID="{C984AAB2-2A81-4C83-999A-43CF6096831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E07655F-0314-498E-BE2D-7FDDB3124702}" type="pres">
      <dgm:prSet presAssocID="{8713A754-7B79-46BD-B36C-E7302D15482D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E9F97B-A33E-41B7-A37D-379A03B8B584}" type="pres">
      <dgm:prSet presAssocID="{A0C535A1-7BBA-4F46-8EE4-CF23D14B13F5}" presName="spacer" presStyleCnt="0"/>
      <dgm:spPr/>
    </dgm:pt>
    <dgm:pt modelId="{525E726E-92C0-460A-9EFF-717C6935B33F}" type="pres">
      <dgm:prSet presAssocID="{26D9B118-B681-40A3-87B8-B05EBFC8E776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4D239-E947-4221-9E51-AF19CE31F7AC}" type="pres">
      <dgm:prSet presAssocID="{F7F56BFE-F102-4930-8DE2-E0510D00E5F4}" presName="spacer" presStyleCnt="0"/>
      <dgm:spPr/>
    </dgm:pt>
    <dgm:pt modelId="{EC6766FA-E1C9-4C5E-823D-FF57D97104AF}" type="pres">
      <dgm:prSet presAssocID="{0E2493D3-055E-47D9-958B-DD6650A5AC29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B9A0F3-ED1B-41BE-BE69-9C849B62F303}" type="pres">
      <dgm:prSet presAssocID="{0F94DD4A-38E2-42B2-AA8E-EDC1AA03AFCB}" presName="spacer" presStyleCnt="0"/>
      <dgm:spPr/>
    </dgm:pt>
    <dgm:pt modelId="{8AA4A0B6-494A-401A-ADAF-5EEEF5597758}" type="pres">
      <dgm:prSet presAssocID="{F5F661B6-6E2C-4F0C-86F4-2572A7651091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FCCAC77-0363-4DA7-A048-1EA0734F79E1}" type="presOf" srcId="{0E2493D3-055E-47D9-958B-DD6650A5AC29}" destId="{EC6766FA-E1C9-4C5E-823D-FF57D97104AF}" srcOrd="0" destOrd="0" presId="urn:microsoft.com/office/officeart/2005/8/layout/vList2"/>
    <dgm:cxn modelId="{1883EDBE-5E84-46F3-9264-C3D80A31E746}" type="presOf" srcId="{8713A754-7B79-46BD-B36C-E7302D15482D}" destId="{0E07655F-0314-498E-BE2D-7FDDB3124702}" srcOrd="0" destOrd="0" presId="urn:microsoft.com/office/officeart/2005/8/layout/vList2"/>
    <dgm:cxn modelId="{5B9F27D0-34DE-4C5D-BD63-D486E7CF1FB2}" srcId="{C984AAB2-2A81-4C83-999A-43CF60968317}" destId="{F5F661B6-6E2C-4F0C-86F4-2572A7651091}" srcOrd="3" destOrd="0" parTransId="{BDB2E191-6E48-434B-8A48-DA7CCAB7D710}" sibTransId="{E67EED57-2D8F-44C8-9DC9-76D5FEFC8803}"/>
    <dgm:cxn modelId="{102B4A39-C0B0-4E2E-AE15-4B937DD3C0D6}" type="presOf" srcId="{26D9B118-B681-40A3-87B8-B05EBFC8E776}" destId="{525E726E-92C0-460A-9EFF-717C6935B33F}" srcOrd="0" destOrd="0" presId="urn:microsoft.com/office/officeart/2005/8/layout/vList2"/>
    <dgm:cxn modelId="{2B8334DF-50E3-4171-9E7F-2F53A3877F02}" type="presOf" srcId="{F5F661B6-6E2C-4F0C-86F4-2572A7651091}" destId="{8AA4A0B6-494A-401A-ADAF-5EEEF5597758}" srcOrd="0" destOrd="0" presId="urn:microsoft.com/office/officeart/2005/8/layout/vList2"/>
    <dgm:cxn modelId="{876D3547-365F-47BD-9E76-D65E42DF48BB}" type="presOf" srcId="{C984AAB2-2A81-4C83-999A-43CF60968317}" destId="{7FC580AF-FBAB-4426-809E-72D9A7432CAE}" srcOrd="0" destOrd="0" presId="urn:microsoft.com/office/officeart/2005/8/layout/vList2"/>
    <dgm:cxn modelId="{1B8C1209-353C-4CD2-8D13-C557C30FAC9B}" srcId="{C984AAB2-2A81-4C83-999A-43CF60968317}" destId="{8713A754-7B79-46BD-B36C-E7302D15482D}" srcOrd="0" destOrd="0" parTransId="{CA580162-5E4E-45E9-8784-8025C8A3B0AC}" sibTransId="{A0C535A1-7BBA-4F46-8EE4-CF23D14B13F5}"/>
    <dgm:cxn modelId="{27591D8E-44AA-4389-A378-4A8C3F309E10}" srcId="{C984AAB2-2A81-4C83-999A-43CF60968317}" destId="{26D9B118-B681-40A3-87B8-B05EBFC8E776}" srcOrd="1" destOrd="0" parTransId="{834DC40C-2D13-426A-9D7A-2652E0FED125}" sibTransId="{F7F56BFE-F102-4930-8DE2-E0510D00E5F4}"/>
    <dgm:cxn modelId="{FFBD5FD6-1650-4368-ACA6-583916028449}" srcId="{C984AAB2-2A81-4C83-999A-43CF60968317}" destId="{0E2493D3-055E-47D9-958B-DD6650A5AC29}" srcOrd="2" destOrd="0" parTransId="{3B559C88-70B1-4819-8E32-4C80C20689B3}" sibTransId="{0F94DD4A-38E2-42B2-AA8E-EDC1AA03AFCB}"/>
    <dgm:cxn modelId="{3B107F85-823C-4044-BD1F-598E91B68DF6}" type="presParOf" srcId="{7FC580AF-FBAB-4426-809E-72D9A7432CAE}" destId="{0E07655F-0314-498E-BE2D-7FDDB3124702}" srcOrd="0" destOrd="0" presId="urn:microsoft.com/office/officeart/2005/8/layout/vList2"/>
    <dgm:cxn modelId="{74EF0EE3-E692-42CB-9171-07FC701C1F20}" type="presParOf" srcId="{7FC580AF-FBAB-4426-809E-72D9A7432CAE}" destId="{60E9F97B-A33E-41B7-A37D-379A03B8B584}" srcOrd="1" destOrd="0" presId="urn:microsoft.com/office/officeart/2005/8/layout/vList2"/>
    <dgm:cxn modelId="{A97D125C-F79E-48A4-ACB0-FBA5AC2C18CC}" type="presParOf" srcId="{7FC580AF-FBAB-4426-809E-72D9A7432CAE}" destId="{525E726E-92C0-460A-9EFF-717C6935B33F}" srcOrd="2" destOrd="0" presId="urn:microsoft.com/office/officeart/2005/8/layout/vList2"/>
    <dgm:cxn modelId="{ABA0D8C5-130B-4317-8806-EE780078DE90}" type="presParOf" srcId="{7FC580AF-FBAB-4426-809E-72D9A7432CAE}" destId="{6484D239-E947-4221-9E51-AF19CE31F7AC}" srcOrd="3" destOrd="0" presId="urn:microsoft.com/office/officeart/2005/8/layout/vList2"/>
    <dgm:cxn modelId="{E29D0EB9-6599-4447-B8A3-8BD974EA6C94}" type="presParOf" srcId="{7FC580AF-FBAB-4426-809E-72D9A7432CAE}" destId="{EC6766FA-E1C9-4C5E-823D-FF57D97104AF}" srcOrd="4" destOrd="0" presId="urn:microsoft.com/office/officeart/2005/8/layout/vList2"/>
    <dgm:cxn modelId="{0EF4774C-F295-4F7A-AE96-E8FB406CA9AD}" type="presParOf" srcId="{7FC580AF-FBAB-4426-809E-72D9A7432CAE}" destId="{D5B9A0F3-ED1B-41BE-BE69-9C849B62F303}" srcOrd="5" destOrd="0" presId="urn:microsoft.com/office/officeart/2005/8/layout/vList2"/>
    <dgm:cxn modelId="{2689819F-33FC-4108-B1EF-DD61755A0625}" type="presParOf" srcId="{7FC580AF-FBAB-4426-809E-72D9A7432CAE}" destId="{8AA4A0B6-494A-401A-ADAF-5EEEF559775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316E63-A423-4479-A037-3DCD24E87CAD}" type="doc">
      <dgm:prSet loTypeId="urn:microsoft.com/office/officeart/2005/8/layout/chart3" loCatId="cycle" qsTypeId="urn:microsoft.com/office/officeart/2005/8/quickstyle/simple1" qsCatId="simple" csTypeId="urn:microsoft.com/office/officeart/2005/8/colors/accent1_2" csCatId="accent1" phldr="1"/>
      <dgm:spPr/>
    </dgm:pt>
    <dgm:pt modelId="{9DBD753E-8346-46B8-B649-344A86B11163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3200" b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sz="3200" b="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b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tích</a:t>
          </a:r>
          <a:endParaRPr lang="en-US" sz="3200" b="0" dirty="0"/>
        </a:p>
      </dgm:t>
    </dgm:pt>
    <dgm:pt modelId="{6067FB80-01A7-4BA8-B096-347A53C3B23B}" type="parTrans" cxnId="{99EB3AE5-BCC4-4E60-BE03-9417487A4928}">
      <dgm:prSet/>
      <dgm:spPr/>
      <dgm:t>
        <a:bodyPr/>
        <a:lstStyle/>
        <a:p>
          <a:endParaRPr lang="en-US"/>
        </a:p>
      </dgm:t>
    </dgm:pt>
    <dgm:pt modelId="{2E13A5DB-2F8C-4C93-84B1-B8FD3C11F9AB}" type="sibTrans" cxnId="{99EB3AE5-BCC4-4E60-BE03-9417487A4928}">
      <dgm:prSet/>
      <dgm:spPr/>
      <dgm:t>
        <a:bodyPr/>
        <a:lstStyle/>
        <a:p>
          <a:endParaRPr lang="en-US"/>
        </a:p>
      </dgm:t>
    </dgm:pt>
    <dgm:pt modelId="{7F61FD87-8F3E-4803-9535-2F54D2272CB7}">
      <dgm:prSet custT="1"/>
      <dgm:spPr>
        <a:solidFill>
          <a:srgbClr val="FFFFFF"/>
        </a:solidFill>
      </dgm:spPr>
      <dgm:t>
        <a:bodyPr/>
        <a:lstStyle/>
        <a:p>
          <a:r>
            <a:rPr lang="en-US" sz="2800" b="0" dirty="0" err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sz="2800" b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b="0" dirty="0" err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tích</a:t>
          </a:r>
          <a:r>
            <a:rPr lang="en-US" sz="2800" b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 </a:t>
          </a:r>
          <a:r>
            <a:rPr lang="en-US" sz="2800" b="0" dirty="0" err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Tổng</a:t>
          </a:r>
          <a:r>
            <a:rPr lang="en-US" sz="2800" b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b="0" dirty="0" err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hợp</a:t>
          </a:r>
          <a:endParaRPr lang="en-US" sz="2800" b="0" dirty="0">
            <a:solidFill>
              <a:srgbClr val="FF000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E2F5E59-1D36-4FA1-991C-B1FF91233572}" type="parTrans" cxnId="{76F1BA73-9A7C-48B5-A143-8DDF19A8BC3F}">
      <dgm:prSet/>
      <dgm:spPr/>
      <dgm:t>
        <a:bodyPr/>
        <a:lstStyle/>
        <a:p>
          <a:endParaRPr lang="en-US"/>
        </a:p>
      </dgm:t>
    </dgm:pt>
    <dgm:pt modelId="{53D71950-37F9-4C56-8BFF-0E129DEC09B6}" type="sibTrans" cxnId="{76F1BA73-9A7C-48B5-A143-8DDF19A8BC3F}">
      <dgm:prSet/>
      <dgm:spPr/>
      <dgm:t>
        <a:bodyPr/>
        <a:lstStyle/>
        <a:p>
          <a:endParaRPr lang="en-US"/>
        </a:p>
      </dgm:t>
    </dgm:pt>
    <dgm:pt modelId="{7261D7F1-9E99-4B40-9E15-705E61B44043}">
      <dgm:prSet custT="1"/>
      <dgm:spPr>
        <a:solidFill>
          <a:schemeClr val="tx1"/>
        </a:solidFill>
      </dgm:spPr>
      <dgm:t>
        <a:bodyPr/>
        <a:lstStyle/>
        <a:p>
          <a:r>
            <a:rPr lang="en-US" sz="3200" b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Tổng</a:t>
          </a:r>
          <a:r>
            <a:rPr lang="en-US" sz="3200" b="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b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hợp</a:t>
          </a:r>
          <a:endParaRPr lang="en-US" sz="3200" b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FF3B13F-0347-442B-8E91-9FF78BF70CAA}" type="parTrans" cxnId="{ABA53FB6-7EB7-4931-947D-4C8581086633}">
      <dgm:prSet/>
      <dgm:spPr/>
      <dgm:t>
        <a:bodyPr/>
        <a:lstStyle/>
        <a:p>
          <a:endParaRPr lang="en-US"/>
        </a:p>
      </dgm:t>
    </dgm:pt>
    <dgm:pt modelId="{DDF3FBAB-728F-4D01-BFE6-560AE4B7F07C}" type="sibTrans" cxnId="{ABA53FB6-7EB7-4931-947D-4C8581086633}">
      <dgm:prSet/>
      <dgm:spPr/>
      <dgm:t>
        <a:bodyPr/>
        <a:lstStyle/>
        <a:p>
          <a:endParaRPr lang="en-US"/>
        </a:p>
      </dgm:t>
    </dgm:pt>
    <dgm:pt modelId="{9AAB5739-949A-4563-B6C5-D0E9D70DC483}">
      <dgm:prSet custT="1"/>
      <dgm:spPr>
        <a:solidFill>
          <a:srgbClr val="FFFF00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3200" b="0" dirty="0" err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Cảm</a:t>
          </a:r>
          <a:r>
            <a:rPr lang="en-US" sz="32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b="0" dirty="0" err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xúc</a:t>
          </a:r>
          <a:endParaRPr lang="en-US" sz="3200" b="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0589E4E-4E66-4DD4-8D0D-6AFC26CA3C5F}" type="parTrans" cxnId="{C4DD6061-4C8E-4C3D-B0B5-3375C3CB644D}">
      <dgm:prSet/>
      <dgm:spPr/>
      <dgm:t>
        <a:bodyPr/>
        <a:lstStyle/>
        <a:p>
          <a:endParaRPr lang="en-US"/>
        </a:p>
      </dgm:t>
    </dgm:pt>
    <dgm:pt modelId="{FB3644CA-B3E5-45AA-A0C9-954800C57624}" type="sibTrans" cxnId="{C4DD6061-4C8E-4C3D-B0B5-3375C3CB644D}">
      <dgm:prSet/>
      <dgm:spPr/>
      <dgm:t>
        <a:bodyPr/>
        <a:lstStyle/>
        <a:p>
          <a:endParaRPr lang="en-US"/>
        </a:p>
      </dgm:t>
    </dgm:pt>
    <dgm:pt modelId="{B548CF3D-078F-40F1-9C23-21D0C5F44502}" type="pres">
      <dgm:prSet presAssocID="{A5316E63-A423-4479-A037-3DCD24E87CAD}" presName="compositeShape" presStyleCnt="0">
        <dgm:presLayoutVars>
          <dgm:chMax val="7"/>
          <dgm:dir/>
          <dgm:resizeHandles val="exact"/>
        </dgm:presLayoutVars>
      </dgm:prSet>
      <dgm:spPr/>
    </dgm:pt>
    <dgm:pt modelId="{AB486C65-C29C-4259-B3AC-E9D7F040F611}" type="pres">
      <dgm:prSet presAssocID="{A5316E63-A423-4479-A037-3DCD24E87CAD}" presName="wedge1" presStyleLbl="node1" presStyleIdx="0" presStyleCnt="4" custLinFactNeighborX="-4823" custLinFactNeighborY="8292"/>
      <dgm:spPr/>
      <dgm:t>
        <a:bodyPr/>
        <a:lstStyle/>
        <a:p>
          <a:endParaRPr lang="en-US"/>
        </a:p>
      </dgm:t>
    </dgm:pt>
    <dgm:pt modelId="{39DEA0E6-41A2-4DC3-8499-9498B387CDF1}" type="pres">
      <dgm:prSet presAssocID="{A5316E63-A423-4479-A037-3DCD24E87CAD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0941D8-4ED3-4CD4-AB8F-C2DAFF1EAC88}" type="pres">
      <dgm:prSet presAssocID="{A5316E63-A423-4479-A037-3DCD24E87CAD}" presName="wedge2" presStyleLbl="node1" presStyleIdx="1" presStyleCnt="4" custLinFactNeighborX="-1004" custLinFactNeighborY="4278"/>
      <dgm:spPr/>
      <dgm:t>
        <a:bodyPr/>
        <a:lstStyle/>
        <a:p>
          <a:endParaRPr lang="en-US"/>
        </a:p>
      </dgm:t>
    </dgm:pt>
    <dgm:pt modelId="{34BC107B-B420-4669-B4E7-482B29636487}" type="pres">
      <dgm:prSet presAssocID="{A5316E63-A423-4479-A037-3DCD24E87CAD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94DBF8-E536-448A-89F0-460348EB0620}" type="pres">
      <dgm:prSet presAssocID="{A5316E63-A423-4479-A037-3DCD24E87CAD}" presName="wedge3" presStyleLbl="node1" presStyleIdx="2" presStyleCnt="4" custLinFactNeighborX="-1004" custLinFactNeighborY="4278"/>
      <dgm:spPr/>
      <dgm:t>
        <a:bodyPr/>
        <a:lstStyle/>
        <a:p>
          <a:endParaRPr lang="en-US"/>
        </a:p>
      </dgm:t>
    </dgm:pt>
    <dgm:pt modelId="{E95570F3-E715-4483-93B7-10AAF14A89E7}" type="pres">
      <dgm:prSet presAssocID="{A5316E63-A423-4479-A037-3DCD24E87CAD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0DA713-A085-49E1-B9DF-1403DF63EA96}" type="pres">
      <dgm:prSet presAssocID="{A5316E63-A423-4479-A037-3DCD24E87CAD}" presName="wedge4" presStyleLbl="node1" presStyleIdx="3" presStyleCnt="4" custLinFactNeighborX="-1407" custLinFactNeighborY="3876"/>
      <dgm:spPr/>
      <dgm:t>
        <a:bodyPr/>
        <a:lstStyle/>
        <a:p>
          <a:endParaRPr lang="en-US"/>
        </a:p>
      </dgm:t>
    </dgm:pt>
    <dgm:pt modelId="{FCEC3F73-0ABF-41A9-B453-2264B2258A3F}" type="pres">
      <dgm:prSet presAssocID="{A5316E63-A423-4479-A037-3DCD24E87CAD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FF2DA3E-029A-4F63-9DDE-A2E7C077B14C}" type="presOf" srcId="{9DBD753E-8346-46B8-B649-344A86B11163}" destId="{39DEA0E6-41A2-4DC3-8499-9498B387CDF1}" srcOrd="1" destOrd="0" presId="urn:microsoft.com/office/officeart/2005/8/layout/chart3"/>
    <dgm:cxn modelId="{99EB3AE5-BCC4-4E60-BE03-9417487A4928}" srcId="{A5316E63-A423-4479-A037-3DCD24E87CAD}" destId="{9DBD753E-8346-46B8-B649-344A86B11163}" srcOrd="0" destOrd="0" parTransId="{6067FB80-01A7-4BA8-B096-347A53C3B23B}" sibTransId="{2E13A5DB-2F8C-4C93-84B1-B8FD3C11F9AB}"/>
    <dgm:cxn modelId="{76F1BA73-9A7C-48B5-A143-8DDF19A8BC3F}" srcId="{A5316E63-A423-4479-A037-3DCD24E87CAD}" destId="{7F61FD87-8F3E-4803-9535-2F54D2272CB7}" srcOrd="1" destOrd="0" parTransId="{0E2F5E59-1D36-4FA1-991C-B1FF91233572}" sibTransId="{53D71950-37F9-4C56-8BFF-0E129DEC09B6}"/>
    <dgm:cxn modelId="{0B85AF3C-9B23-408A-9B39-40729DA9D2D8}" type="presOf" srcId="{9AAB5739-949A-4563-B6C5-D0E9D70DC483}" destId="{BA0DA713-A085-49E1-B9DF-1403DF63EA96}" srcOrd="0" destOrd="0" presId="urn:microsoft.com/office/officeart/2005/8/layout/chart3"/>
    <dgm:cxn modelId="{97F5AA94-9504-4410-B37F-C5CE1D71AC8B}" type="presOf" srcId="{7261D7F1-9E99-4B40-9E15-705E61B44043}" destId="{7694DBF8-E536-448A-89F0-460348EB0620}" srcOrd="0" destOrd="0" presId="urn:microsoft.com/office/officeart/2005/8/layout/chart3"/>
    <dgm:cxn modelId="{49926C67-148E-4D49-8AC6-56200BA4E6CB}" type="presOf" srcId="{7F61FD87-8F3E-4803-9535-2F54D2272CB7}" destId="{34BC107B-B420-4669-B4E7-482B29636487}" srcOrd="1" destOrd="0" presId="urn:microsoft.com/office/officeart/2005/8/layout/chart3"/>
    <dgm:cxn modelId="{C1BD29B8-6185-4835-A9E9-A1469F577B05}" type="presOf" srcId="{9DBD753E-8346-46B8-B649-344A86B11163}" destId="{AB486C65-C29C-4259-B3AC-E9D7F040F611}" srcOrd="0" destOrd="0" presId="urn:microsoft.com/office/officeart/2005/8/layout/chart3"/>
    <dgm:cxn modelId="{C4DD6061-4C8E-4C3D-B0B5-3375C3CB644D}" srcId="{A5316E63-A423-4479-A037-3DCD24E87CAD}" destId="{9AAB5739-949A-4563-B6C5-D0E9D70DC483}" srcOrd="3" destOrd="0" parTransId="{F0589E4E-4E66-4DD4-8D0D-6AFC26CA3C5F}" sibTransId="{FB3644CA-B3E5-45AA-A0C9-954800C57624}"/>
    <dgm:cxn modelId="{24C1DE4C-0CD3-4D08-AF38-544EC49CBD43}" type="presOf" srcId="{A5316E63-A423-4479-A037-3DCD24E87CAD}" destId="{B548CF3D-078F-40F1-9C23-21D0C5F44502}" srcOrd="0" destOrd="0" presId="urn:microsoft.com/office/officeart/2005/8/layout/chart3"/>
    <dgm:cxn modelId="{ABA53FB6-7EB7-4931-947D-4C8581086633}" srcId="{A5316E63-A423-4479-A037-3DCD24E87CAD}" destId="{7261D7F1-9E99-4B40-9E15-705E61B44043}" srcOrd="2" destOrd="0" parTransId="{EFF3B13F-0347-442B-8E91-9FF78BF70CAA}" sibTransId="{DDF3FBAB-728F-4D01-BFE6-560AE4B7F07C}"/>
    <dgm:cxn modelId="{3114FE83-4348-4FD0-9440-1A4EB76B723E}" type="presOf" srcId="{7F61FD87-8F3E-4803-9535-2F54D2272CB7}" destId="{590941D8-4ED3-4CD4-AB8F-C2DAFF1EAC88}" srcOrd="0" destOrd="0" presId="urn:microsoft.com/office/officeart/2005/8/layout/chart3"/>
    <dgm:cxn modelId="{0F63E78F-7980-4B33-B1FC-74A58E241C45}" type="presOf" srcId="{7261D7F1-9E99-4B40-9E15-705E61B44043}" destId="{E95570F3-E715-4483-93B7-10AAF14A89E7}" srcOrd="1" destOrd="0" presId="urn:microsoft.com/office/officeart/2005/8/layout/chart3"/>
    <dgm:cxn modelId="{E6FE2CAD-D918-4744-8636-B7760949F9C7}" type="presOf" srcId="{9AAB5739-949A-4563-B6C5-D0E9D70DC483}" destId="{FCEC3F73-0ABF-41A9-B453-2264B2258A3F}" srcOrd="1" destOrd="0" presId="urn:microsoft.com/office/officeart/2005/8/layout/chart3"/>
    <dgm:cxn modelId="{98B0FAE2-33B0-4DDA-AA4D-FC13E1969089}" type="presParOf" srcId="{B548CF3D-078F-40F1-9C23-21D0C5F44502}" destId="{AB486C65-C29C-4259-B3AC-E9D7F040F611}" srcOrd="0" destOrd="0" presId="urn:microsoft.com/office/officeart/2005/8/layout/chart3"/>
    <dgm:cxn modelId="{973461E8-B715-45E3-9C27-C2AF9B25E9EC}" type="presParOf" srcId="{B548CF3D-078F-40F1-9C23-21D0C5F44502}" destId="{39DEA0E6-41A2-4DC3-8499-9498B387CDF1}" srcOrd="1" destOrd="0" presId="urn:microsoft.com/office/officeart/2005/8/layout/chart3"/>
    <dgm:cxn modelId="{D9645540-7EA5-4C5E-BE64-86056023779B}" type="presParOf" srcId="{B548CF3D-078F-40F1-9C23-21D0C5F44502}" destId="{590941D8-4ED3-4CD4-AB8F-C2DAFF1EAC88}" srcOrd="2" destOrd="0" presId="urn:microsoft.com/office/officeart/2005/8/layout/chart3"/>
    <dgm:cxn modelId="{C20894F5-91E7-4F92-8D4A-B291CC940A17}" type="presParOf" srcId="{B548CF3D-078F-40F1-9C23-21D0C5F44502}" destId="{34BC107B-B420-4669-B4E7-482B29636487}" srcOrd="3" destOrd="0" presId="urn:microsoft.com/office/officeart/2005/8/layout/chart3"/>
    <dgm:cxn modelId="{B6ACEA20-AC7B-48F5-A7F0-2881893A04F4}" type="presParOf" srcId="{B548CF3D-078F-40F1-9C23-21D0C5F44502}" destId="{7694DBF8-E536-448A-89F0-460348EB0620}" srcOrd="4" destOrd="0" presId="urn:microsoft.com/office/officeart/2005/8/layout/chart3"/>
    <dgm:cxn modelId="{B45BD1FC-25B6-4CC8-8BD4-763C3CA66FC5}" type="presParOf" srcId="{B548CF3D-078F-40F1-9C23-21D0C5F44502}" destId="{E95570F3-E715-4483-93B7-10AAF14A89E7}" srcOrd="5" destOrd="0" presId="urn:microsoft.com/office/officeart/2005/8/layout/chart3"/>
    <dgm:cxn modelId="{B0058AE1-DD56-4992-A989-DFCF0DFBF83A}" type="presParOf" srcId="{B548CF3D-078F-40F1-9C23-21D0C5F44502}" destId="{BA0DA713-A085-49E1-B9DF-1403DF63EA96}" srcOrd="6" destOrd="0" presId="urn:microsoft.com/office/officeart/2005/8/layout/chart3"/>
    <dgm:cxn modelId="{E772A3B7-B897-4257-88EC-E3804988BC03}" type="presParOf" srcId="{B548CF3D-078F-40F1-9C23-21D0C5F44502}" destId="{FCEC3F73-0ABF-41A9-B453-2264B2258A3F}" srcOrd="7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4AE5446-A3C5-4795-A16F-505BF282D668}" type="doc">
      <dgm:prSet loTypeId="urn:microsoft.com/office/officeart/2008/layout/LinedList" loCatId="list" qsTypeId="urn:microsoft.com/office/officeart/2005/8/quickstyle/simple4" qsCatId="simple" csTypeId="urn:microsoft.com/office/officeart/2005/8/colors/accent5_3" csCatId="accent5" phldr="1"/>
      <dgm:spPr/>
      <dgm:t>
        <a:bodyPr/>
        <a:lstStyle/>
        <a:p>
          <a:endParaRPr lang="en-US"/>
        </a:p>
      </dgm:t>
    </dgm:pt>
    <dgm:pt modelId="{4CC4E8F4-49C7-45E0-B098-4B990E60EBD3}">
      <dgm:prSet custT="1"/>
      <dgm:spPr/>
      <dgm:t>
        <a:bodyPr/>
        <a:lstStyle/>
        <a:p>
          <a:r>
            <a:rPr lang="en-US" sz="2800" b="1" i="1" smtClean="0">
              <a:latin typeface="Times New Roman" panose="02020603050405020304" pitchFamily="18" charset="0"/>
              <a:cs typeface="Times New Roman" panose="02020603050405020304" pitchFamily="18" charset="0"/>
            </a:rPr>
            <a:t>Có bao nhiêu người trong bức tranh?</a:t>
          </a:r>
          <a:endParaRPr lang="en-US" sz="28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FB0865B-DF1D-406D-8EE0-E5689DE64E10}" type="parTrans" cxnId="{CA6275C4-71F9-42B4-9CC6-8D112C690C00}">
      <dgm:prSet/>
      <dgm:spPr/>
      <dgm:t>
        <a:bodyPr/>
        <a:lstStyle/>
        <a:p>
          <a:endParaRPr lang="en-US"/>
        </a:p>
      </dgm:t>
    </dgm:pt>
    <dgm:pt modelId="{D507E95C-A78D-474F-89D9-1E25EA0B8D59}" type="sibTrans" cxnId="{CA6275C4-71F9-42B4-9CC6-8D112C690C00}">
      <dgm:prSet/>
      <dgm:spPr/>
      <dgm:t>
        <a:bodyPr/>
        <a:lstStyle/>
        <a:p>
          <a:endParaRPr lang="en-US"/>
        </a:p>
      </dgm:t>
    </dgm:pt>
    <dgm:pt modelId="{2DFAE0C4-6099-4CF8-BC6A-4A1156BAAF0F}">
      <dgm:prSet custT="1"/>
      <dgm:spPr/>
      <dgm:t>
        <a:bodyPr/>
        <a:lstStyle/>
        <a:p>
          <a:r>
            <a:rPr lang="vi-VN" sz="2800" b="1" i="1" dirty="0">
              <a:latin typeface="+mj-lt"/>
            </a:rPr>
            <a:t>Hai </a:t>
          </a:r>
          <a:r>
            <a:rPr lang="vi-VN" sz="2800" b="1" i="1" dirty="0" err="1">
              <a:latin typeface="+mj-lt"/>
            </a:rPr>
            <a:t>chiếc</a:t>
          </a:r>
          <a:r>
            <a:rPr lang="vi-VN" sz="2800" b="1" i="1" dirty="0">
              <a:latin typeface="+mj-lt"/>
            </a:rPr>
            <a:t> xe </a:t>
          </a:r>
          <a:r>
            <a:rPr lang="vi-VN" sz="2800" b="1" i="1" dirty="0" err="1">
              <a:latin typeface="+mj-lt"/>
            </a:rPr>
            <a:t>có</a:t>
          </a:r>
          <a:r>
            <a:rPr lang="vi-VN" sz="2800" b="1" i="1" dirty="0">
              <a:latin typeface="+mj-lt"/>
            </a:rPr>
            <a:t> </a:t>
          </a:r>
          <a:r>
            <a:rPr lang="vi-VN" sz="2800" b="1" i="1" dirty="0" err="1">
              <a:latin typeface="+mj-lt"/>
            </a:rPr>
            <a:t>màu</a:t>
          </a:r>
          <a:r>
            <a:rPr lang="vi-VN" sz="2800" b="1" i="1" dirty="0">
              <a:latin typeface="+mj-lt"/>
            </a:rPr>
            <a:t> </a:t>
          </a:r>
          <a:r>
            <a:rPr lang="vi-VN" sz="2800" b="1" i="1" dirty="0" err="1">
              <a:latin typeface="+mj-lt"/>
            </a:rPr>
            <a:t>gì</a:t>
          </a:r>
          <a:r>
            <a:rPr lang="vi-VN" sz="2800" b="1" i="1" dirty="0">
              <a:latin typeface="+mj-lt"/>
            </a:rPr>
            <a:t>?</a:t>
          </a:r>
          <a:endParaRPr lang="en-US" sz="2800" b="1" dirty="0">
            <a:latin typeface="+mj-lt"/>
          </a:endParaRPr>
        </a:p>
      </dgm:t>
    </dgm:pt>
    <dgm:pt modelId="{9880AAD0-5E70-44DE-A2A8-3F5DCA07B4EA}" type="parTrans" cxnId="{E44B1BBF-9030-466E-A776-BFD460BD853A}">
      <dgm:prSet/>
      <dgm:spPr/>
      <dgm:t>
        <a:bodyPr/>
        <a:lstStyle/>
        <a:p>
          <a:endParaRPr lang="en-US"/>
        </a:p>
      </dgm:t>
    </dgm:pt>
    <dgm:pt modelId="{10C69235-E359-4052-B630-68BA3AE61C9D}" type="sibTrans" cxnId="{E44B1BBF-9030-466E-A776-BFD460BD853A}">
      <dgm:prSet/>
      <dgm:spPr/>
      <dgm:t>
        <a:bodyPr/>
        <a:lstStyle/>
        <a:p>
          <a:endParaRPr lang="en-US"/>
        </a:p>
      </dgm:t>
    </dgm:pt>
    <dgm:pt modelId="{8B1E7380-2376-4C22-8AF3-E42C197A9362}">
      <dgm:prSet custT="1"/>
      <dgm:spPr/>
      <dgm:t>
        <a:bodyPr/>
        <a:lstStyle/>
        <a:p>
          <a:r>
            <a:rPr lang="vi-VN" sz="2800" b="1" i="1" dirty="0" err="1">
              <a:latin typeface="+mj-lt"/>
            </a:rPr>
            <a:t>Một</a:t>
          </a:r>
          <a:r>
            <a:rPr lang="vi-VN" sz="2800" b="1" i="1" dirty="0">
              <a:latin typeface="+mj-lt"/>
            </a:rPr>
            <a:t> trong hai </a:t>
          </a:r>
          <a:r>
            <a:rPr lang="vi-VN" sz="2800" b="1" i="1" dirty="0" err="1">
              <a:latin typeface="+mj-lt"/>
            </a:rPr>
            <a:t>chiếc</a:t>
          </a:r>
          <a:r>
            <a:rPr lang="vi-VN" sz="2800" b="1" i="1" dirty="0">
              <a:latin typeface="+mj-lt"/>
            </a:rPr>
            <a:t> xe </a:t>
          </a:r>
          <a:r>
            <a:rPr lang="vi-VN" sz="2800" b="1" i="1" dirty="0" err="1">
              <a:latin typeface="+mj-lt"/>
            </a:rPr>
            <a:t>có</a:t>
          </a:r>
          <a:r>
            <a:rPr lang="vi-VN" sz="2800" b="1" i="1" dirty="0">
              <a:latin typeface="+mj-lt"/>
            </a:rPr>
            <a:t> </a:t>
          </a:r>
          <a:r>
            <a:rPr lang="vi-VN" sz="2800" b="1" i="1" dirty="0" err="1">
              <a:latin typeface="+mj-lt"/>
            </a:rPr>
            <a:t>biển</a:t>
          </a:r>
          <a:r>
            <a:rPr lang="vi-VN" sz="2800" b="1" i="1" dirty="0">
              <a:latin typeface="+mj-lt"/>
            </a:rPr>
            <a:t> </a:t>
          </a:r>
          <a:r>
            <a:rPr lang="vi-VN" sz="2800" b="1" i="1" dirty="0" err="1">
              <a:latin typeface="+mj-lt"/>
            </a:rPr>
            <a:t>số</a:t>
          </a:r>
          <a:r>
            <a:rPr lang="vi-VN" sz="2800" b="1" i="1" dirty="0">
              <a:latin typeface="+mj-lt"/>
            </a:rPr>
            <a:t> </a:t>
          </a:r>
          <a:r>
            <a:rPr lang="vi-VN" sz="2800" b="1" i="1" dirty="0" err="1">
              <a:latin typeface="+mj-lt"/>
            </a:rPr>
            <a:t>mấy</a:t>
          </a:r>
          <a:r>
            <a:rPr lang="vi-VN" sz="2800" b="1" i="1" dirty="0">
              <a:latin typeface="+mj-lt"/>
            </a:rPr>
            <a:t>?</a:t>
          </a:r>
          <a:endParaRPr lang="en-US" sz="2800" b="1" dirty="0">
            <a:latin typeface="+mj-lt"/>
          </a:endParaRPr>
        </a:p>
      </dgm:t>
    </dgm:pt>
    <dgm:pt modelId="{912EDA52-60A3-4FB7-91D6-E556CFC72DC3}" type="parTrans" cxnId="{F49BF6D6-CAEB-4B3F-B37C-18A0384AE085}">
      <dgm:prSet/>
      <dgm:spPr/>
      <dgm:t>
        <a:bodyPr/>
        <a:lstStyle/>
        <a:p>
          <a:endParaRPr lang="en-US"/>
        </a:p>
      </dgm:t>
    </dgm:pt>
    <dgm:pt modelId="{462EE5E5-29AE-4B4B-A893-30ED00139B8F}" type="sibTrans" cxnId="{F49BF6D6-CAEB-4B3F-B37C-18A0384AE085}">
      <dgm:prSet/>
      <dgm:spPr/>
      <dgm:t>
        <a:bodyPr/>
        <a:lstStyle/>
        <a:p>
          <a:endParaRPr lang="en-US"/>
        </a:p>
      </dgm:t>
    </dgm:pt>
    <dgm:pt modelId="{0C746934-5284-405E-A838-BC85A4E88FDF}" type="pres">
      <dgm:prSet presAssocID="{A4AE5446-A3C5-4795-A16F-505BF282D668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453C7490-DE13-49F3-9087-B1491BE339AC}" type="pres">
      <dgm:prSet presAssocID="{4CC4E8F4-49C7-45E0-B098-4B990E60EBD3}" presName="thickLine" presStyleLbl="alignNode1" presStyleIdx="0" presStyleCnt="3"/>
      <dgm:spPr/>
    </dgm:pt>
    <dgm:pt modelId="{C2873AC8-FC58-48A7-BA25-395DA7D6B435}" type="pres">
      <dgm:prSet presAssocID="{4CC4E8F4-49C7-45E0-B098-4B990E60EBD3}" presName="horz1" presStyleCnt="0"/>
      <dgm:spPr/>
    </dgm:pt>
    <dgm:pt modelId="{BDBCCD17-5B7D-43ED-A844-6DAA9DD0C979}" type="pres">
      <dgm:prSet presAssocID="{4CC4E8F4-49C7-45E0-B098-4B990E60EBD3}" presName="tx1" presStyleLbl="revTx" presStyleIdx="0" presStyleCnt="3"/>
      <dgm:spPr/>
      <dgm:t>
        <a:bodyPr/>
        <a:lstStyle/>
        <a:p>
          <a:endParaRPr lang="en-US"/>
        </a:p>
      </dgm:t>
    </dgm:pt>
    <dgm:pt modelId="{F924E39D-655B-403E-8072-0545384A0080}" type="pres">
      <dgm:prSet presAssocID="{4CC4E8F4-49C7-45E0-B098-4B990E60EBD3}" presName="vert1" presStyleCnt="0"/>
      <dgm:spPr/>
    </dgm:pt>
    <dgm:pt modelId="{0DE093F4-3FB9-49E1-8300-6571096B2A91}" type="pres">
      <dgm:prSet presAssocID="{2DFAE0C4-6099-4CF8-BC6A-4A1156BAAF0F}" presName="thickLine" presStyleLbl="alignNode1" presStyleIdx="1" presStyleCnt="3"/>
      <dgm:spPr/>
    </dgm:pt>
    <dgm:pt modelId="{934A04AF-2FE8-4ED2-9250-00AAD01EDD1E}" type="pres">
      <dgm:prSet presAssocID="{2DFAE0C4-6099-4CF8-BC6A-4A1156BAAF0F}" presName="horz1" presStyleCnt="0"/>
      <dgm:spPr/>
    </dgm:pt>
    <dgm:pt modelId="{F9EA26B1-ECBF-4B12-BB0B-BAFE165BE30C}" type="pres">
      <dgm:prSet presAssocID="{2DFAE0C4-6099-4CF8-BC6A-4A1156BAAF0F}" presName="tx1" presStyleLbl="revTx" presStyleIdx="1" presStyleCnt="3"/>
      <dgm:spPr/>
      <dgm:t>
        <a:bodyPr/>
        <a:lstStyle/>
        <a:p>
          <a:endParaRPr lang="en-US"/>
        </a:p>
      </dgm:t>
    </dgm:pt>
    <dgm:pt modelId="{86447F39-38F1-441B-968D-8972803BE181}" type="pres">
      <dgm:prSet presAssocID="{2DFAE0C4-6099-4CF8-BC6A-4A1156BAAF0F}" presName="vert1" presStyleCnt="0"/>
      <dgm:spPr/>
    </dgm:pt>
    <dgm:pt modelId="{1C8FC158-4E7E-4191-8FA8-8A239DF7D74E}" type="pres">
      <dgm:prSet presAssocID="{8B1E7380-2376-4C22-8AF3-E42C197A9362}" presName="thickLine" presStyleLbl="alignNode1" presStyleIdx="2" presStyleCnt="3"/>
      <dgm:spPr/>
    </dgm:pt>
    <dgm:pt modelId="{0B5E4C17-DA59-4533-87A4-3A5A3E5D3C0A}" type="pres">
      <dgm:prSet presAssocID="{8B1E7380-2376-4C22-8AF3-E42C197A9362}" presName="horz1" presStyleCnt="0"/>
      <dgm:spPr/>
    </dgm:pt>
    <dgm:pt modelId="{289DD738-5EBC-4A7D-A7B7-177C016C59E8}" type="pres">
      <dgm:prSet presAssocID="{8B1E7380-2376-4C22-8AF3-E42C197A9362}" presName="tx1" presStyleLbl="revTx" presStyleIdx="2" presStyleCnt="3"/>
      <dgm:spPr/>
      <dgm:t>
        <a:bodyPr/>
        <a:lstStyle/>
        <a:p>
          <a:endParaRPr lang="en-US"/>
        </a:p>
      </dgm:t>
    </dgm:pt>
    <dgm:pt modelId="{AC7A72F5-69E3-4605-80AC-0CF3EAC54D6C}" type="pres">
      <dgm:prSet presAssocID="{8B1E7380-2376-4C22-8AF3-E42C197A9362}" presName="vert1" presStyleCnt="0"/>
      <dgm:spPr/>
    </dgm:pt>
  </dgm:ptLst>
  <dgm:cxnLst>
    <dgm:cxn modelId="{A4A512D8-CA80-4A02-A9DE-08B5840C52B7}" type="presOf" srcId="{4CC4E8F4-49C7-45E0-B098-4B990E60EBD3}" destId="{BDBCCD17-5B7D-43ED-A844-6DAA9DD0C979}" srcOrd="0" destOrd="0" presId="urn:microsoft.com/office/officeart/2008/layout/LinedList"/>
    <dgm:cxn modelId="{F49BF6D6-CAEB-4B3F-B37C-18A0384AE085}" srcId="{A4AE5446-A3C5-4795-A16F-505BF282D668}" destId="{8B1E7380-2376-4C22-8AF3-E42C197A9362}" srcOrd="2" destOrd="0" parTransId="{912EDA52-60A3-4FB7-91D6-E556CFC72DC3}" sibTransId="{462EE5E5-29AE-4B4B-A893-30ED00139B8F}"/>
    <dgm:cxn modelId="{CA6275C4-71F9-42B4-9CC6-8D112C690C00}" srcId="{A4AE5446-A3C5-4795-A16F-505BF282D668}" destId="{4CC4E8F4-49C7-45E0-B098-4B990E60EBD3}" srcOrd="0" destOrd="0" parTransId="{9FB0865B-DF1D-406D-8EE0-E5689DE64E10}" sibTransId="{D507E95C-A78D-474F-89D9-1E25EA0B8D59}"/>
    <dgm:cxn modelId="{118DAEA3-88E9-4F8D-9B82-135D37613F14}" type="presOf" srcId="{8B1E7380-2376-4C22-8AF3-E42C197A9362}" destId="{289DD738-5EBC-4A7D-A7B7-177C016C59E8}" srcOrd="0" destOrd="0" presId="urn:microsoft.com/office/officeart/2008/layout/LinedList"/>
    <dgm:cxn modelId="{E44B1BBF-9030-466E-A776-BFD460BD853A}" srcId="{A4AE5446-A3C5-4795-A16F-505BF282D668}" destId="{2DFAE0C4-6099-4CF8-BC6A-4A1156BAAF0F}" srcOrd="1" destOrd="0" parTransId="{9880AAD0-5E70-44DE-A2A8-3F5DCA07B4EA}" sibTransId="{10C69235-E359-4052-B630-68BA3AE61C9D}"/>
    <dgm:cxn modelId="{B79C690B-467E-46BC-89D8-5E69331561EA}" type="presOf" srcId="{2DFAE0C4-6099-4CF8-BC6A-4A1156BAAF0F}" destId="{F9EA26B1-ECBF-4B12-BB0B-BAFE165BE30C}" srcOrd="0" destOrd="0" presId="urn:microsoft.com/office/officeart/2008/layout/LinedList"/>
    <dgm:cxn modelId="{1498B9B1-EA85-41C2-9586-6A1DC32DE134}" type="presOf" srcId="{A4AE5446-A3C5-4795-A16F-505BF282D668}" destId="{0C746934-5284-405E-A838-BC85A4E88FDF}" srcOrd="0" destOrd="0" presId="urn:microsoft.com/office/officeart/2008/layout/LinedList"/>
    <dgm:cxn modelId="{181CFE0F-CEB4-4E13-A980-3FF49DB4CE9E}" type="presParOf" srcId="{0C746934-5284-405E-A838-BC85A4E88FDF}" destId="{453C7490-DE13-49F3-9087-B1491BE339AC}" srcOrd="0" destOrd="0" presId="urn:microsoft.com/office/officeart/2008/layout/LinedList"/>
    <dgm:cxn modelId="{1F7A50E8-9C92-498E-9858-A65CF592F504}" type="presParOf" srcId="{0C746934-5284-405E-A838-BC85A4E88FDF}" destId="{C2873AC8-FC58-48A7-BA25-395DA7D6B435}" srcOrd="1" destOrd="0" presId="urn:microsoft.com/office/officeart/2008/layout/LinedList"/>
    <dgm:cxn modelId="{0B909F01-0ECA-4AD8-9032-77EF7D362FF8}" type="presParOf" srcId="{C2873AC8-FC58-48A7-BA25-395DA7D6B435}" destId="{BDBCCD17-5B7D-43ED-A844-6DAA9DD0C979}" srcOrd="0" destOrd="0" presId="urn:microsoft.com/office/officeart/2008/layout/LinedList"/>
    <dgm:cxn modelId="{A206C7A2-771F-4306-87F2-3CC529C3D390}" type="presParOf" srcId="{C2873AC8-FC58-48A7-BA25-395DA7D6B435}" destId="{F924E39D-655B-403E-8072-0545384A0080}" srcOrd="1" destOrd="0" presId="urn:microsoft.com/office/officeart/2008/layout/LinedList"/>
    <dgm:cxn modelId="{2856BEEE-0CBE-4839-9825-52184DA9ECB0}" type="presParOf" srcId="{0C746934-5284-405E-A838-BC85A4E88FDF}" destId="{0DE093F4-3FB9-49E1-8300-6571096B2A91}" srcOrd="2" destOrd="0" presId="urn:microsoft.com/office/officeart/2008/layout/LinedList"/>
    <dgm:cxn modelId="{559524E2-7053-4355-B6E0-D89B2CE2E8E1}" type="presParOf" srcId="{0C746934-5284-405E-A838-BC85A4E88FDF}" destId="{934A04AF-2FE8-4ED2-9250-00AAD01EDD1E}" srcOrd="3" destOrd="0" presId="urn:microsoft.com/office/officeart/2008/layout/LinedList"/>
    <dgm:cxn modelId="{F0CA4262-A525-4FC7-A57D-EDA1902C2296}" type="presParOf" srcId="{934A04AF-2FE8-4ED2-9250-00AAD01EDD1E}" destId="{F9EA26B1-ECBF-4B12-BB0B-BAFE165BE30C}" srcOrd="0" destOrd="0" presId="urn:microsoft.com/office/officeart/2008/layout/LinedList"/>
    <dgm:cxn modelId="{70111AEB-248A-453C-AE91-2A56FCE1DD99}" type="presParOf" srcId="{934A04AF-2FE8-4ED2-9250-00AAD01EDD1E}" destId="{86447F39-38F1-441B-968D-8972803BE181}" srcOrd="1" destOrd="0" presId="urn:microsoft.com/office/officeart/2008/layout/LinedList"/>
    <dgm:cxn modelId="{8DB99B05-D7C3-4CF1-B6BD-541F487C21F5}" type="presParOf" srcId="{0C746934-5284-405E-A838-BC85A4E88FDF}" destId="{1C8FC158-4E7E-4191-8FA8-8A239DF7D74E}" srcOrd="4" destOrd="0" presId="urn:microsoft.com/office/officeart/2008/layout/LinedList"/>
    <dgm:cxn modelId="{839B4ADF-87F7-428F-A245-FE3277D87118}" type="presParOf" srcId="{0C746934-5284-405E-A838-BC85A4E88FDF}" destId="{0B5E4C17-DA59-4533-87A4-3A5A3E5D3C0A}" srcOrd="5" destOrd="0" presId="urn:microsoft.com/office/officeart/2008/layout/LinedList"/>
    <dgm:cxn modelId="{8D48CFFC-EB9F-4A50-A422-471651082B89}" type="presParOf" srcId="{0B5E4C17-DA59-4533-87A4-3A5A3E5D3C0A}" destId="{289DD738-5EBC-4A7D-A7B7-177C016C59E8}" srcOrd="0" destOrd="0" presId="urn:microsoft.com/office/officeart/2008/layout/LinedList"/>
    <dgm:cxn modelId="{1CC1650B-887D-4DFC-BE1B-106E7F32AA2B}" type="presParOf" srcId="{0B5E4C17-DA59-4533-87A4-3A5A3E5D3C0A}" destId="{AC7A72F5-69E3-4605-80AC-0CF3EAC54D6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07655F-0314-498E-BE2D-7FDDB3124702}">
      <dsp:nvSpPr>
        <dsp:cNvPr id="0" name=""/>
        <dsp:cNvSpPr/>
      </dsp:nvSpPr>
      <dsp:spPr>
        <a:xfrm>
          <a:off x="0" y="21642"/>
          <a:ext cx="6089650" cy="13109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smtClean="0">
              <a:solidFill>
                <a:schemeClr val="bg1"/>
              </a:solidFill>
            </a:rPr>
            <a:t>Năng </a:t>
          </a:r>
          <a:r>
            <a:rPr lang="en-US" sz="3300" kern="1200">
              <a:solidFill>
                <a:schemeClr val="bg1"/>
              </a:solidFill>
            </a:rPr>
            <a:t>lực quan sát</a:t>
          </a:r>
        </a:p>
      </dsp:txBody>
      <dsp:txXfrm>
        <a:off x="63994" y="85636"/>
        <a:ext cx="5961662" cy="1182942"/>
      </dsp:txXfrm>
    </dsp:sp>
    <dsp:sp modelId="{525E726E-92C0-460A-9EFF-717C6935B33F}">
      <dsp:nvSpPr>
        <dsp:cNvPr id="0" name=""/>
        <dsp:cNvSpPr/>
      </dsp:nvSpPr>
      <dsp:spPr>
        <a:xfrm>
          <a:off x="0" y="1427612"/>
          <a:ext cx="6089650" cy="13109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>
              <a:solidFill>
                <a:schemeClr val="bg1"/>
              </a:solidFill>
            </a:rPr>
            <a:t>Nhân vật thành công nhờ năng lực quan sát</a:t>
          </a:r>
        </a:p>
      </dsp:txBody>
      <dsp:txXfrm>
        <a:off x="63994" y="1491606"/>
        <a:ext cx="5961662" cy="1182942"/>
      </dsp:txXfrm>
    </dsp:sp>
    <dsp:sp modelId="{EC6766FA-E1C9-4C5E-823D-FF57D97104AF}">
      <dsp:nvSpPr>
        <dsp:cNvPr id="0" name=""/>
        <dsp:cNvSpPr/>
      </dsp:nvSpPr>
      <dsp:spPr>
        <a:xfrm>
          <a:off x="0" y="2833582"/>
          <a:ext cx="6089650" cy="13109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err="1">
              <a:solidFill>
                <a:schemeClr val="bg1"/>
              </a:solidFill>
            </a:rPr>
            <a:t>Mối</a:t>
          </a:r>
          <a:r>
            <a:rPr lang="en-US" sz="3300" kern="1200" dirty="0">
              <a:solidFill>
                <a:schemeClr val="bg1"/>
              </a:solidFill>
            </a:rPr>
            <a:t> </a:t>
          </a:r>
          <a:r>
            <a:rPr lang="en-US" sz="3300" kern="1200" dirty="0" err="1">
              <a:solidFill>
                <a:schemeClr val="bg1"/>
              </a:solidFill>
            </a:rPr>
            <a:t>quan</a:t>
          </a:r>
          <a:r>
            <a:rPr lang="en-US" sz="3300" kern="1200" dirty="0">
              <a:solidFill>
                <a:schemeClr val="bg1"/>
              </a:solidFill>
            </a:rPr>
            <a:t> </a:t>
          </a:r>
          <a:r>
            <a:rPr lang="en-US" sz="3300" kern="1200" dirty="0" err="1">
              <a:solidFill>
                <a:schemeClr val="bg1"/>
              </a:solidFill>
            </a:rPr>
            <a:t>hệ</a:t>
          </a:r>
          <a:r>
            <a:rPr lang="en-US" sz="3300" kern="1200" dirty="0">
              <a:solidFill>
                <a:schemeClr val="bg1"/>
              </a:solidFill>
            </a:rPr>
            <a:t> </a:t>
          </a:r>
          <a:r>
            <a:rPr lang="en-US" sz="3300" kern="1200" dirty="0" err="1">
              <a:solidFill>
                <a:schemeClr val="bg1"/>
              </a:solidFill>
            </a:rPr>
            <a:t>giữa</a:t>
          </a:r>
          <a:r>
            <a:rPr lang="en-US" sz="3300" kern="1200" dirty="0">
              <a:solidFill>
                <a:schemeClr val="bg1"/>
              </a:solidFill>
            </a:rPr>
            <a:t> </a:t>
          </a:r>
          <a:r>
            <a:rPr lang="en-US" sz="3300" kern="1200" dirty="0" err="1">
              <a:solidFill>
                <a:schemeClr val="bg1"/>
              </a:solidFill>
            </a:rPr>
            <a:t>thành</a:t>
          </a:r>
          <a:r>
            <a:rPr lang="en-US" sz="3300" kern="1200" dirty="0">
              <a:solidFill>
                <a:schemeClr val="bg1"/>
              </a:solidFill>
            </a:rPr>
            <a:t> </a:t>
          </a:r>
          <a:r>
            <a:rPr lang="en-US" sz="3300" kern="1200" dirty="0" err="1">
              <a:solidFill>
                <a:schemeClr val="bg1"/>
              </a:solidFill>
            </a:rPr>
            <a:t>công</a:t>
          </a:r>
          <a:r>
            <a:rPr lang="en-US" sz="3300" kern="1200" dirty="0">
              <a:solidFill>
                <a:schemeClr val="bg1"/>
              </a:solidFill>
            </a:rPr>
            <a:t> </a:t>
          </a:r>
          <a:r>
            <a:rPr lang="en-US" sz="3300" kern="1200" dirty="0" err="1">
              <a:solidFill>
                <a:schemeClr val="bg1"/>
              </a:solidFill>
            </a:rPr>
            <a:t>và</a:t>
          </a:r>
          <a:r>
            <a:rPr lang="en-US" sz="3300" kern="1200" dirty="0">
              <a:solidFill>
                <a:schemeClr val="bg1"/>
              </a:solidFill>
            </a:rPr>
            <a:t> </a:t>
          </a:r>
          <a:r>
            <a:rPr lang="en-US" sz="3300" kern="1200" dirty="0" err="1">
              <a:solidFill>
                <a:schemeClr val="bg1"/>
              </a:solidFill>
            </a:rPr>
            <a:t>năng</a:t>
          </a:r>
          <a:r>
            <a:rPr lang="en-US" sz="3300" kern="1200" dirty="0">
              <a:solidFill>
                <a:schemeClr val="bg1"/>
              </a:solidFill>
            </a:rPr>
            <a:t> </a:t>
          </a:r>
          <a:r>
            <a:rPr lang="en-US" sz="3300" kern="1200" dirty="0" err="1">
              <a:solidFill>
                <a:schemeClr val="bg1"/>
              </a:solidFill>
            </a:rPr>
            <a:t>lực</a:t>
          </a:r>
          <a:r>
            <a:rPr lang="en-US" sz="3300" kern="1200" dirty="0">
              <a:solidFill>
                <a:schemeClr val="bg1"/>
              </a:solidFill>
            </a:rPr>
            <a:t> </a:t>
          </a:r>
          <a:r>
            <a:rPr lang="en-US" sz="3300" kern="1200" dirty="0" err="1">
              <a:solidFill>
                <a:schemeClr val="bg1"/>
              </a:solidFill>
            </a:rPr>
            <a:t>quan</a:t>
          </a:r>
          <a:r>
            <a:rPr lang="en-US" sz="3300" kern="1200" dirty="0">
              <a:solidFill>
                <a:schemeClr val="bg1"/>
              </a:solidFill>
            </a:rPr>
            <a:t> </a:t>
          </a:r>
          <a:r>
            <a:rPr lang="en-US" sz="3300" kern="1200" dirty="0" err="1">
              <a:solidFill>
                <a:schemeClr val="bg1"/>
              </a:solidFill>
            </a:rPr>
            <a:t>sát</a:t>
          </a:r>
          <a:endParaRPr lang="en-US" sz="3300" kern="1200" dirty="0">
            <a:solidFill>
              <a:schemeClr val="bg1"/>
            </a:solidFill>
          </a:endParaRPr>
        </a:p>
      </dsp:txBody>
      <dsp:txXfrm>
        <a:off x="63994" y="2897576"/>
        <a:ext cx="5961662" cy="1182942"/>
      </dsp:txXfrm>
    </dsp:sp>
    <dsp:sp modelId="{8AA4A0B6-494A-401A-ADAF-5EEEF5597758}">
      <dsp:nvSpPr>
        <dsp:cNvPr id="0" name=""/>
        <dsp:cNvSpPr/>
      </dsp:nvSpPr>
      <dsp:spPr>
        <a:xfrm>
          <a:off x="0" y="4239552"/>
          <a:ext cx="6089650" cy="13109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>
              <a:solidFill>
                <a:schemeClr val="bg1"/>
              </a:solidFill>
            </a:rPr>
            <a:t>Các biện pháp rèn luyện năng lực quan sát</a:t>
          </a:r>
        </a:p>
      </dsp:txBody>
      <dsp:txXfrm>
        <a:off x="63994" y="4303546"/>
        <a:ext cx="5961662" cy="11829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486C65-C29C-4259-B3AC-E9D7F040F611}">
      <dsp:nvSpPr>
        <dsp:cNvPr id="0" name=""/>
        <dsp:cNvSpPr/>
      </dsp:nvSpPr>
      <dsp:spPr>
        <a:xfrm>
          <a:off x="1664542" y="715008"/>
          <a:ext cx="4551680" cy="4551680"/>
        </a:xfrm>
        <a:prstGeom prst="pie">
          <a:avLst>
            <a:gd name="adj1" fmla="val 16200000"/>
            <a:gd name="adj2" fmla="val 0"/>
          </a:avLst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sz="3200" b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b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tích</a:t>
          </a:r>
          <a:endParaRPr lang="en-US" sz="3200" b="0" kern="1200" dirty="0"/>
        </a:p>
      </dsp:txBody>
      <dsp:txXfrm>
        <a:off x="3992402" y="1557069"/>
        <a:ext cx="1679786" cy="1354666"/>
      </dsp:txXfrm>
    </dsp:sp>
    <dsp:sp modelId="{590941D8-4ED3-4CD4-AB8F-C2DAFF1EAC88}">
      <dsp:nvSpPr>
        <dsp:cNvPr id="0" name=""/>
        <dsp:cNvSpPr/>
      </dsp:nvSpPr>
      <dsp:spPr>
        <a:xfrm>
          <a:off x="1646550" y="724124"/>
          <a:ext cx="4551680" cy="4551680"/>
        </a:xfrm>
        <a:prstGeom prst="pie">
          <a:avLst>
            <a:gd name="adj1" fmla="val 0"/>
            <a:gd name="adj2" fmla="val 5400000"/>
          </a:avLst>
        </a:prstGeom>
        <a:solidFill>
          <a:srgbClr val="FFFFF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err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sz="2800" b="0" kern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b="0" kern="1200" dirty="0" err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tích</a:t>
          </a:r>
          <a:r>
            <a:rPr lang="en-US" sz="2800" b="0" kern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- </a:t>
          </a:r>
          <a:r>
            <a:rPr lang="en-US" sz="2800" b="0" kern="1200" dirty="0" err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Tổng</a:t>
          </a:r>
          <a:r>
            <a:rPr lang="en-US" sz="2800" b="0" kern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b="0" kern="1200" dirty="0" err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hợp</a:t>
          </a:r>
          <a:endParaRPr lang="en-US" sz="2800" b="0" kern="1200" dirty="0">
            <a:solidFill>
              <a:srgbClr val="FF0000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003670" y="3081244"/>
        <a:ext cx="1679786" cy="1354666"/>
      </dsp:txXfrm>
    </dsp:sp>
    <dsp:sp modelId="{7694DBF8-E536-448A-89F0-460348EB0620}">
      <dsp:nvSpPr>
        <dsp:cNvPr id="0" name=""/>
        <dsp:cNvSpPr/>
      </dsp:nvSpPr>
      <dsp:spPr>
        <a:xfrm>
          <a:off x="1646550" y="724124"/>
          <a:ext cx="4551680" cy="4551680"/>
        </a:xfrm>
        <a:prstGeom prst="pie">
          <a:avLst>
            <a:gd name="adj1" fmla="val 5400000"/>
            <a:gd name="adj2" fmla="val 10800000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Tổng</a:t>
          </a:r>
          <a:r>
            <a:rPr lang="en-US" sz="3200" b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b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hợp</a:t>
          </a:r>
          <a:endParaRPr lang="en-US" sz="3200" b="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61323" y="3081244"/>
        <a:ext cx="1679786" cy="1354666"/>
      </dsp:txXfrm>
    </dsp:sp>
    <dsp:sp modelId="{BA0DA713-A085-49E1-B9DF-1403DF63EA96}">
      <dsp:nvSpPr>
        <dsp:cNvPr id="0" name=""/>
        <dsp:cNvSpPr/>
      </dsp:nvSpPr>
      <dsp:spPr>
        <a:xfrm>
          <a:off x="1628207" y="705826"/>
          <a:ext cx="4551680" cy="4551680"/>
        </a:xfrm>
        <a:prstGeom prst="pie">
          <a:avLst>
            <a:gd name="adj1" fmla="val 10800000"/>
            <a:gd name="adj2" fmla="val 16200000"/>
          </a:avLst>
        </a:prstGeom>
        <a:solidFill>
          <a:srgbClr val="FFFF00"/>
        </a:solidFill>
        <a:ln w="12700" cap="flat" cmpd="sng" algn="ctr">
          <a:solidFill>
            <a:srgbClr val="FFFFFF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b="0" kern="1200" dirty="0" err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Cảm</a:t>
          </a:r>
          <a:r>
            <a:rPr lang="en-US" sz="3200" b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b="0" kern="1200" dirty="0" err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xúc</a:t>
          </a:r>
          <a:endParaRPr lang="en-US" sz="3200" b="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42980" y="1545720"/>
        <a:ext cx="1679786" cy="135466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3C7490-DE13-49F3-9087-B1491BE339AC}">
      <dsp:nvSpPr>
        <dsp:cNvPr id="0" name=""/>
        <dsp:cNvSpPr/>
      </dsp:nvSpPr>
      <dsp:spPr>
        <a:xfrm>
          <a:off x="0" y="1924"/>
          <a:ext cx="6089650" cy="0"/>
        </a:xfrm>
        <a:prstGeom prst="line">
          <a:avLst/>
        </a:prstGeom>
        <a:gradFill rotWithShape="0">
          <a:gsLst>
            <a:gs pos="0">
              <a:schemeClr val="accent5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DBCCD17-5B7D-43ED-A844-6DAA9DD0C979}">
      <dsp:nvSpPr>
        <dsp:cNvPr id="0" name=""/>
        <dsp:cNvSpPr/>
      </dsp:nvSpPr>
      <dsp:spPr>
        <a:xfrm>
          <a:off x="0" y="1924"/>
          <a:ext cx="6089650" cy="1312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i="1" kern="1200" smtClean="0">
              <a:latin typeface="Times New Roman" panose="02020603050405020304" pitchFamily="18" charset="0"/>
              <a:cs typeface="Times New Roman" panose="02020603050405020304" pitchFamily="18" charset="0"/>
            </a:rPr>
            <a:t>Có bao nhiêu người trong bức tranh?</a:t>
          </a:r>
          <a:endParaRPr lang="en-US" sz="28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924"/>
        <a:ext cx="6089650" cy="1312362"/>
      </dsp:txXfrm>
    </dsp:sp>
    <dsp:sp modelId="{0DE093F4-3FB9-49E1-8300-6571096B2A91}">
      <dsp:nvSpPr>
        <dsp:cNvPr id="0" name=""/>
        <dsp:cNvSpPr/>
      </dsp:nvSpPr>
      <dsp:spPr>
        <a:xfrm>
          <a:off x="0" y="1314286"/>
          <a:ext cx="6089650" cy="0"/>
        </a:xfrm>
        <a:prstGeom prst="line">
          <a:avLst/>
        </a:prstGeom>
        <a:gradFill rotWithShape="0">
          <a:gsLst>
            <a:gs pos="0">
              <a:schemeClr val="accent5">
                <a:shade val="80000"/>
                <a:hueOff val="174641"/>
                <a:satOff val="-3128"/>
                <a:lumOff val="1329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174641"/>
                <a:satOff val="-3128"/>
                <a:lumOff val="1329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174641"/>
                <a:satOff val="-3128"/>
                <a:lumOff val="1329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80000"/>
              <a:hueOff val="174641"/>
              <a:satOff val="-3128"/>
              <a:lumOff val="1329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9EA26B1-ECBF-4B12-BB0B-BAFE165BE30C}">
      <dsp:nvSpPr>
        <dsp:cNvPr id="0" name=""/>
        <dsp:cNvSpPr/>
      </dsp:nvSpPr>
      <dsp:spPr>
        <a:xfrm>
          <a:off x="0" y="1314286"/>
          <a:ext cx="6089650" cy="1312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2800" b="1" i="1" kern="1200" dirty="0">
              <a:latin typeface="+mj-lt"/>
            </a:rPr>
            <a:t>Hai </a:t>
          </a:r>
          <a:r>
            <a:rPr lang="vi-VN" sz="2800" b="1" i="1" kern="1200" dirty="0" err="1">
              <a:latin typeface="+mj-lt"/>
            </a:rPr>
            <a:t>chiếc</a:t>
          </a:r>
          <a:r>
            <a:rPr lang="vi-VN" sz="2800" b="1" i="1" kern="1200" dirty="0">
              <a:latin typeface="+mj-lt"/>
            </a:rPr>
            <a:t> xe </a:t>
          </a:r>
          <a:r>
            <a:rPr lang="vi-VN" sz="2800" b="1" i="1" kern="1200" dirty="0" err="1">
              <a:latin typeface="+mj-lt"/>
            </a:rPr>
            <a:t>có</a:t>
          </a:r>
          <a:r>
            <a:rPr lang="vi-VN" sz="2800" b="1" i="1" kern="1200" dirty="0">
              <a:latin typeface="+mj-lt"/>
            </a:rPr>
            <a:t> </a:t>
          </a:r>
          <a:r>
            <a:rPr lang="vi-VN" sz="2800" b="1" i="1" kern="1200" dirty="0" err="1">
              <a:latin typeface="+mj-lt"/>
            </a:rPr>
            <a:t>màu</a:t>
          </a:r>
          <a:r>
            <a:rPr lang="vi-VN" sz="2800" b="1" i="1" kern="1200" dirty="0">
              <a:latin typeface="+mj-lt"/>
            </a:rPr>
            <a:t> </a:t>
          </a:r>
          <a:r>
            <a:rPr lang="vi-VN" sz="2800" b="1" i="1" kern="1200" dirty="0" err="1">
              <a:latin typeface="+mj-lt"/>
            </a:rPr>
            <a:t>gì</a:t>
          </a:r>
          <a:r>
            <a:rPr lang="vi-VN" sz="2800" b="1" i="1" kern="1200" dirty="0">
              <a:latin typeface="+mj-lt"/>
            </a:rPr>
            <a:t>?</a:t>
          </a:r>
          <a:endParaRPr lang="en-US" sz="2800" b="1" kern="1200" dirty="0">
            <a:latin typeface="+mj-lt"/>
          </a:endParaRPr>
        </a:p>
      </dsp:txBody>
      <dsp:txXfrm>
        <a:off x="0" y="1314286"/>
        <a:ext cx="6089650" cy="1312362"/>
      </dsp:txXfrm>
    </dsp:sp>
    <dsp:sp modelId="{1C8FC158-4E7E-4191-8FA8-8A239DF7D74E}">
      <dsp:nvSpPr>
        <dsp:cNvPr id="0" name=""/>
        <dsp:cNvSpPr/>
      </dsp:nvSpPr>
      <dsp:spPr>
        <a:xfrm>
          <a:off x="0" y="2626648"/>
          <a:ext cx="6089650" cy="0"/>
        </a:xfrm>
        <a:prstGeom prst="line">
          <a:avLst/>
        </a:prstGeom>
        <a:gradFill rotWithShape="0">
          <a:gsLst>
            <a:gs pos="0">
              <a:schemeClr val="accent5">
                <a:shade val="80000"/>
                <a:hueOff val="349283"/>
                <a:satOff val="-6256"/>
                <a:lumOff val="2658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349283"/>
                <a:satOff val="-6256"/>
                <a:lumOff val="2658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349283"/>
                <a:satOff val="-6256"/>
                <a:lumOff val="2658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80000"/>
              <a:hueOff val="349283"/>
              <a:satOff val="-6256"/>
              <a:lumOff val="2658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89DD738-5EBC-4A7D-A7B7-177C016C59E8}">
      <dsp:nvSpPr>
        <dsp:cNvPr id="0" name=""/>
        <dsp:cNvSpPr/>
      </dsp:nvSpPr>
      <dsp:spPr>
        <a:xfrm>
          <a:off x="0" y="2626648"/>
          <a:ext cx="6089650" cy="13123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2800" b="1" i="1" kern="1200" dirty="0" err="1">
              <a:latin typeface="+mj-lt"/>
            </a:rPr>
            <a:t>Một</a:t>
          </a:r>
          <a:r>
            <a:rPr lang="vi-VN" sz="2800" b="1" i="1" kern="1200" dirty="0">
              <a:latin typeface="+mj-lt"/>
            </a:rPr>
            <a:t> trong hai </a:t>
          </a:r>
          <a:r>
            <a:rPr lang="vi-VN" sz="2800" b="1" i="1" kern="1200" dirty="0" err="1">
              <a:latin typeface="+mj-lt"/>
            </a:rPr>
            <a:t>chiếc</a:t>
          </a:r>
          <a:r>
            <a:rPr lang="vi-VN" sz="2800" b="1" i="1" kern="1200" dirty="0">
              <a:latin typeface="+mj-lt"/>
            </a:rPr>
            <a:t> xe </a:t>
          </a:r>
          <a:r>
            <a:rPr lang="vi-VN" sz="2800" b="1" i="1" kern="1200" dirty="0" err="1">
              <a:latin typeface="+mj-lt"/>
            </a:rPr>
            <a:t>có</a:t>
          </a:r>
          <a:r>
            <a:rPr lang="vi-VN" sz="2800" b="1" i="1" kern="1200" dirty="0">
              <a:latin typeface="+mj-lt"/>
            </a:rPr>
            <a:t> </a:t>
          </a:r>
          <a:r>
            <a:rPr lang="vi-VN" sz="2800" b="1" i="1" kern="1200" dirty="0" err="1">
              <a:latin typeface="+mj-lt"/>
            </a:rPr>
            <a:t>biển</a:t>
          </a:r>
          <a:r>
            <a:rPr lang="vi-VN" sz="2800" b="1" i="1" kern="1200" dirty="0">
              <a:latin typeface="+mj-lt"/>
            </a:rPr>
            <a:t> </a:t>
          </a:r>
          <a:r>
            <a:rPr lang="vi-VN" sz="2800" b="1" i="1" kern="1200" dirty="0" err="1">
              <a:latin typeface="+mj-lt"/>
            </a:rPr>
            <a:t>số</a:t>
          </a:r>
          <a:r>
            <a:rPr lang="vi-VN" sz="2800" b="1" i="1" kern="1200" dirty="0">
              <a:latin typeface="+mj-lt"/>
            </a:rPr>
            <a:t> </a:t>
          </a:r>
          <a:r>
            <a:rPr lang="vi-VN" sz="2800" b="1" i="1" kern="1200" dirty="0" err="1">
              <a:latin typeface="+mj-lt"/>
            </a:rPr>
            <a:t>mấy</a:t>
          </a:r>
          <a:r>
            <a:rPr lang="vi-VN" sz="2800" b="1" i="1" kern="1200" dirty="0">
              <a:latin typeface="+mj-lt"/>
            </a:rPr>
            <a:t>?</a:t>
          </a:r>
          <a:endParaRPr lang="en-US" sz="2800" b="1" kern="1200" dirty="0">
            <a:latin typeface="+mj-lt"/>
          </a:endParaRPr>
        </a:p>
      </dsp:txBody>
      <dsp:txXfrm>
        <a:off x="0" y="2626648"/>
        <a:ext cx="6089650" cy="1312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eg>
</file>

<file path=ppt/media/image5.pn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BD4573-58E7-4156-A133-2731F5F8D1A6}" type="datetimeFigureOut">
              <a:rPr lang="en-US" smtClean="0"/>
              <a:t>5/22/2018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B0CF2-7F87-4E02-A248-870047730F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981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33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3B0CF2-7F87-4E02-A248-870047730F9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2472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3B0CF2-7F87-4E02-A248-870047730F9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1938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3B0CF2-7F87-4E02-A248-870047730F9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9394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1D30-C0A0-4124-A783-34D9F15FA0FE}" type="datetime1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146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D5871-AB0F-4B3D-8861-97E78CB7B47E}" type="datetime1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82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18406-4C3F-4F3E-80BD-A22568EA37EB}" type="datetime1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21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1D30-C0A0-4124-A783-34D9F15FA0FE}" type="datetime1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 flipV="1">
            <a:off x="3048" y="5937956"/>
            <a:ext cx="824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177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28077-7188-48C5-8679-2287FAC952E9}" type="datetime1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608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B740-6776-4EE9-99FD-96D592FA5A23}" type="datetime1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6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BD99-6FFD-46C5-B5E2-43A34BDA2566}" type="datetime1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70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2678E-214C-4CF8-97C7-95015FB02960}" type="datetime1">
              <a:rPr lang="en-US" smtClean="0"/>
              <a:t>5/22/2018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61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660E0-FA77-4473-A859-74127B089143}" type="datetime1">
              <a:rPr lang="en-US" smtClean="0"/>
              <a:t>5/22/2018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994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8D7B8-9F07-4899-827D-5F3CFDDEB574}" type="datetime1">
              <a:rPr lang="en-US" smtClean="0"/>
              <a:t>5/22/2018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C5C-1CD1-417D-A89C-14747F5222C7}" type="datetime1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923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28077-7188-48C5-8679-2287FAC952E9}" type="datetime1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6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9EFBB-CFA1-4AA8-9123-F0B52DBD84FE}" type="datetime1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40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D5871-AB0F-4B3D-8861-97E78CB7B47E}" type="datetime1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224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18406-4C3F-4F3E-80BD-A22568EA37EB}" type="datetime1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30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CB740-6776-4EE9-99FD-96D592FA5A23}" type="datetime1">
              <a:rPr lang="en-US" smtClean="0"/>
              <a:t>5/22/2018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06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6BD99-6FFD-46C5-B5E2-43A34BDA2566}" type="datetime1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1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2678E-214C-4CF8-97C7-95015FB02960}" type="datetime1">
              <a:rPr lang="en-US" smtClean="0"/>
              <a:t>5/22/2018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62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660E0-FA77-4473-A859-74127B089143}" type="datetime1">
              <a:rPr lang="en-US" smtClean="0"/>
              <a:t>5/22/2018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81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8D7B8-9F07-4899-827D-5F3CFDDEB574}" type="datetime1">
              <a:rPr lang="en-US" smtClean="0"/>
              <a:t>5/22/2018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003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97C5C-1CD1-417D-A89C-14747F5222C7}" type="datetime1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0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9EFBB-CFA1-4AA8-9123-F0B52DBD84FE}" type="datetime1">
              <a:rPr lang="en-US" smtClean="0"/>
              <a:t>5/22/2018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142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46459-E3C3-4969-9224-5ED50B492D17}" type="datetime1">
              <a:rPr lang="en-US" smtClean="0"/>
              <a:pPr/>
              <a:t>5/22/2018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981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46459-E3C3-4969-9224-5ED50B492D17}" type="datetime1">
              <a:rPr lang="en-US" smtClean="0"/>
              <a:pPr/>
              <a:t>5/22/2018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464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52135" y="1955409"/>
            <a:ext cx="9144000" cy="1906246"/>
          </a:xfrm>
        </p:spPr>
        <p:txBody>
          <a:bodyPr/>
          <a:lstStyle/>
          <a:p>
            <a:pPr algn="ctr"/>
            <a:r>
              <a:rPr lang="en-US" b="1" smtClean="0"/>
              <a:t>BÀI THUYẾT TRÌNH HỌC PHẦN TÂM LÍ HỌC </a:t>
            </a:r>
            <a:endParaRPr lang="en-US" b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215618" y="4380475"/>
            <a:ext cx="7976382" cy="1760000"/>
          </a:xfrm>
        </p:spPr>
        <p:txBody>
          <a:bodyPr>
            <a:noAutofit/>
          </a:bodyPr>
          <a:lstStyle/>
          <a:p>
            <a:pPr algn="l"/>
            <a:r>
              <a:rPr lang="en-US" sz="2800" dirty="0" err="1" smtClean="0"/>
              <a:t>Đề</a:t>
            </a:r>
            <a:r>
              <a:rPr lang="en-US" sz="2800" dirty="0" smtClean="0"/>
              <a:t> </a:t>
            </a:r>
            <a:r>
              <a:rPr lang="en-US" sz="2800" dirty="0" err="1" smtClean="0"/>
              <a:t>tài</a:t>
            </a:r>
            <a:r>
              <a:rPr lang="en-US" sz="2800" dirty="0" smtClean="0"/>
              <a:t>: </a:t>
            </a:r>
            <a:r>
              <a:rPr lang="en-US" sz="2800" dirty="0" err="1" smtClean="0"/>
              <a:t>Nhân</a:t>
            </a:r>
            <a:r>
              <a:rPr lang="en-US" sz="2800" dirty="0" smtClean="0"/>
              <a:t> </a:t>
            </a:r>
            <a:r>
              <a:rPr lang="en-US" sz="2800" dirty="0" err="1"/>
              <a:t>vật</a:t>
            </a:r>
            <a:r>
              <a:rPr lang="en-US" sz="2800" dirty="0"/>
              <a:t> </a:t>
            </a:r>
            <a:r>
              <a:rPr lang="en-US" sz="2800" dirty="0" err="1"/>
              <a:t>thành</a:t>
            </a:r>
            <a:r>
              <a:rPr lang="en-US" sz="2800" dirty="0"/>
              <a:t> </a:t>
            </a:r>
            <a:r>
              <a:rPr lang="en-US" sz="2800" dirty="0" err="1"/>
              <a:t>công</a:t>
            </a:r>
            <a:r>
              <a:rPr lang="en-US" sz="2800" dirty="0"/>
              <a:t> </a:t>
            </a:r>
            <a:r>
              <a:rPr lang="en-US" sz="2800" dirty="0" err="1"/>
              <a:t>nhờ</a:t>
            </a:r>
            <a:r>
              <a:rPr lang="en-US" sz="2800" dirty="0"/>
              <a:t> </a:t>
            </a:r>
            <a:r>
              <a:rPr lang="en-US" sz="2800" dirty="0" err="1"/>
              <a:t>năng</a:t>
            </a:r>
            <a:r>
              <a:rPr lang="en-US" sz="2800" dirty="0"/>
              <a:t> </a:t>
            </a:r>
            <a:r>
              <a:rPr lang="en-US" sz="2800" dirty="0" err="1"/>
              <a:t>lực</a:t>
            </a:r>
            <a:r>
              <a:rPr lang="en-US" sz="2800" dirty="0"/>
              <a:t> </a:t>
            </a:r>
            <a:r>
              <a:rPr lang="en-US" sz="2800" dirty="0" err="1"/>
              <a:t>quan</a:t>
            </a:r>
            <a:r>
              <a:rPr lang="en-US" sz="2800" dirty="0"/>
              <a:t> </a:t>
            </a:r>
            <a:r>
              <a:rPr lang="en-US" sz="2800" dirty="0" err="1"/>
              <a:t>sát</a:t>
            </a:r>
            <a:r>
              <a:rPr lang="en-US" sz="2800" dirty="0"/>
              <a:t> </a:t>
            </a:r>
            <a:r>
              <a:rPr lang="en-US" sz="2800" dirty="0" err="1"/>
              <a:t>và</a:t>
            </a:r>
            <a:r>
              <a:rPr lang="en-US" sz="2800" dirty="0"/>
              <a:t> </a:t>
            </a:r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biện</a:t>
            </a:r>
            <a:r>
              <a:rPr lang="en-US" sz="2800" dirty="0"/>
              <a:t> </a:t>
            </a:r>
            <a:r>
              <a:rPr lang="en-US" sz="2800" dirty="0" err="1" smtClean="0"/>
              <a:t>pháp</a:t>
            </a:r>
            <a:r>
              <a:rPr lang="en-US" sz="2800" dirty="0" smtClean="0"/>
              <a:t> </a:t>
            </a:r>
            <a:r>
              <a:rPr lang="en-US" sz="2800" dirty="0" err="1"/>
              <a:t>rèn</a:t>
            </a:r>
            <a:r>
              <a:rPr lang="en-US" sz="2800" dirty="0"/>
              <a:t> </a:t>
            </a:r>
            <a:r>
              <a:rPr lang="en-US" sz="2800" dirty="0" err="1"/>
              <a:t>luyện</a:t>
            </a:r>
            <a:r>
              <a:rPr lang="en-US" sz="2800" dirty="0"/>
              <a:t> </a:t>
            </a:r>
            <a:r>
              <a:rPr lang="en-US" sz="2800" dirty="0" err="1"/>
              <a:t>năng</a:t>
            </a:r>
            <a:r>
              <a:rPr lang="en-US" sz="2800" dirty="0"/>
              <a:t> </a:t>
            </a:r>
            <a:r>
              <a:rPr lang="en-US" sz="2800" dirty="0" err="1"/>
              <a:t>lực</a:t>
            </a:r>
            <a:r>
              <a:rPr lang="en-US" sz="2800" dirty="0"/>
              <a:t> </a:t>
            </a:r>
            <a:r>
              <a:rPr lang="en-US" sz="2800" dirty="0" err="1"/>
              <a:t>quan</a:t>
            </a:r>
            <a:r>
              <a:rPr lang="en-US" sz="2800" dirty="0"/>
              <a:t> </a:t>
            </a:r>
            <a:r>
              <a:rPr lang="en-US" sz="2800" dirty="0" err="1"/>
              <a:t>sát</a:t>
            </a:r>
            <a:r>
              <a:rPr lang="en-US" sz="2800" dirty="0"/>
              <a:t>  </a:t>
            </a:r>
            <a:endParaRPr lang="en-US" sz="2800" dirty="0" smtClean="0"/>
          </a:p>
          <a:p>
            <a:pPr algn="l"/>
            <a:r>
              <a:rPr lang="en-US" sz="2800" dirty="0" err="1" smtClean="0"/>
              <a:t>Nhóm</a:t>
            </a:r>
            <a:r>
              <a:rPr lang="en-US" sz="2800" dirty="0" smtClean="0"/>
              <a:t> </a:t>
            </a:r>
            <a:r>
              <a:rPr lang="en-US" sz="2800" dirty="0" err="1" smtClean="0"/>
              <a:t>thực</a:t>
            </a:r>
            <a:r>
              <a:rPr lang="en-US" sz="2800" dirty="0" smtClean="0"/>
              <a:t> </a:t>
            </a:r>
            <a:r>
              <a:rPr lang="en-US" sz="2800" dirty="0" err="1" smtClean="0"/>
              <a:t>hiện</a:t>
            </a:r>
            <a:r>
              <a:rPr lang="en-US" sz="2800" dirty="0" smtClean="0"/>
              <a:t>: </a:t>
            </a:r>
            <a:r>
              <a:rPr lang="en-US" sz="2800" dirty="0" err="1" smtClean="0"/>
              <a:t>Nhóm</a:t>
            </a:r>
            <a:r>
              <a:rPr lang="en-US" sz="2800" dirty="0" smtClean="0"/>
              <a:t> 3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8975188" y="6140475"/>
            <a:ext cx="2536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D9 305, </a:t>
            </a:r>
            <a:r>
              <a:rPr lang="en-US" sz="2400" smtClean="0"/>
              <a:t>22/</a:t>
            </a:r>
            <a:r>
              <a:rPr lang="en-US" sz="2400" smtClean="0"/>
              <a:t>4/2018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54962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3">
            <a:extLst>
              <a:ext uri="{FF2B5EF4-FFF2-40B4-BE49-F238E27FC236}">
                <a16:creationId xmlns:a16="http://schemas.microsoft.com/office/drawing/2014/main" id="{73ED6512-6858-4552-B699-9A97FE9A4EA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5">
            <a:extLst>
              <a:ext uri="{FF2B5EF4-FFF2-40B4-BE49-F238E27FC236}">
                <a16:creationId xmlns:a16="http://schemas.microsoft.com/office/drawing/2014/main" id="{4038CB10-1F5C-4D54-9DF7-12586DE5B00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4C9DDC0-07D3-4546-939A-8EDA3432F1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6" r="6717" b="2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r"/>
            <a:r>
              <a:rPr lang="en-US" sz="4400" b="1" i="1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4400" b="1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i="1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4400" b="1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i="1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Vinfast</a:t>
            </a:r>
            <a:r>
              <a:rPr lang="en-US" sz="4400" dirty="0">
                <a:solidFill>
                  <a:srgbClr val="FFFFFF"/>
                </a:solidFill>
              </a:rPr>
              <a:t/>
            </a:r>
            <a:br>
              <a:rPr lang="en-US" sz="4400" dirty="0">
                <a:solidFill>
                  <a:srgbClr val="FFFFFF"/>
                </a:solidFill>
              </a:rPr>
            </a:b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tranh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ô </a:t>
            </a: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tô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1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1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2659F20-8294-4307-B645-8523515BC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34655" y="245806"/>
            <a:ext cx="4224726" cy="62904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mẽ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ô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tô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tới</a:t>
            </a:r>
            <a:endParaRPr lang="en-US" sz="2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ấp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ủ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lâu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Vượng</a:t>
            </a:r>
            <a:r>
              <a:rPr lang="en-US" sz="28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80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 kiến Vinfast ra mắt 2 dòng xe vào quý III năm 2019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88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59F080A6-18F6-4805-B9A9-6B3A5B7A7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Mối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lực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endParaRPr lang="en-US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30959-70FC-41DB-BA98-A635DA3DB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978408" lvl="3" indent="0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lực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mối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nhìn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não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đ</a:t>
            </a:r>
            <a:r>
              <a:rPr lang="vi-VN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32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endParaRPr lang="en-US" sz="32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Hình ảnh 1">
            <a:extLst>
              <a:ext uri="{FF2B5EF4-FFF2-40B4-BE49-F238E27FC236}">
                <a16:creationId xmlns:a16="http://schemas.microsoft.com/office/drawing/2014/main" id="{A38B9496-FC17-4201-9B2E-7684FDF96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031" y="2170231"/>
            <a:ext cx="688908" cy="42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90658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Diagram 20"/>
          <p:cNvGraphicFramePr/>
          <p:nvPr>
            <p:extLst/>
          </p:nvPr>
        </p:nvGraphicFramePr>
        <p:xfrm>
          <a:off x="2013712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0041"/>
          </a:xfrm>
        </p:spPr>
        <p:txBody>
          <a:bodyPr/>
          <a:lstStyle/>
          <a:p>
            <a:pPr algn="ctr"/>
            <a:r>
              <a:rPr lang="en-US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 </a:t>
            </a:r>
            <a:r>
              <a:rPr lang="en-US" b="1" i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KIỂU </a:t>
            </a:r>
            <a:r>
              <a:rPr lang="en-US" b="1" i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 LỰC QUAN SÁT</a:t>
            </a:r>
            <a:endParaRPr lang="en-US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ight Arrow Callout 21"/>
          <p:cNvSpPr/>
          <p:nvPr/>
        </p:nvSpPr>
        <p:spPr>
          <a:xfrm>
            <a:off x="727588" y="1690688"/>
            <a:ext cx="3215148" cy="1789471"/>
          </a:xfrm>
          <a:prstGeom prst="rightArrowCallout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Xúc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cảm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Tâm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trạng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Left Arrow Callout 22"/>
          <p:cNvSpPr/>
          <p:nvPr/>
        </p:nvSpPr>
        <p:spPr>
          <a:xfrm>
            <a:off x="7853517" y="1501876"/>
            <a:ext cx="3313471" cy="1927123"/>
          </a:xfrm>
          <a:prstGeom prst="leftArrowCallout">
            <a:avLst/>
          </a:prstGeom>
          <a:solidFill>
            <a:srgbClr val="ABE5F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Thuộc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tính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Bộ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phận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Cụ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thể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ight Arrow Callout 23"/>
          <p:cNvSpPr/>
          <p:nvPr/>
        </p:nvSpPr>
        <p:spPr>
          <a:xfrm>
            <a:off x="727588" y="3998084"/>
            <a:ext cx="3215148" cy="1622323"/>
          </a:xfrm>
          <a:prstGeom prst="rightArrowCallout">
            <a:avLst/>
          </a:prstGeom>
          <a:solidFill>
            <a:srgbClr val="1F225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Mối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quan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hệ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Chức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năng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Ý </a:t>
            </a:r>
            <a:r>
              <a:rPr kumimoji="0" lang="en-US" sz="28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nghĩa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Curved Up Arrow 25"/>
          <p:cNvSpPr/>
          <p:nvPr/>
        </p:nvSpPr>
        <p:spPr>
          <a:xfrm>
            <a:off x="5279923" y="5132439"/>
            <a:ext cx="1327354" cy="31463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Curved Left Arrow 26"/>
          <p:cNvSpPr/>
          <p:nvPr/>
        </p:nvSpPr>
        <p:spPr>
          <a:xfrm>
            <a:off x="7252061" y="3219457"/>
            <a:ext cx="231320" cy="816077"/>
          </a:xfrm>
          <a:prstGeom prst="curvedLeftArrow">
            <a:avLst/>
          </a:prstGeom>
          <a:solidFill>
            <a:srgbClr val="35DD0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Cloud Callout 27"/>
          <p:cNvSpPr/>
          <p:nvPr/>
        </p:nvSpPr>
        <p:spPr>
          <a:xfrm>
            <a:off x="8359484" y="3783540"/>
            <a:ext cx="3323303" cy="2088083"/>
          </a:xfrm>
          <a:prstGeom prst="cloud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Phù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hợp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11308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1" grpId="0">
        <p:bldAsOne/>
      </p:bldGraphic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 KIỆN ĐỂ CÓ NĂNG LỰC QUAN SÁT TỐT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5197080"/>
          </a:xfrm>
        </p:spPr>
        <p:txBody>
          <a:bodyPr anchor="ctr">
            <a:noAutofit/>
          </a:bodyPr>
          <a:lstStyle/>
          <a:p>
            <a:pPr marL="514350" indent="-514350">
              <a:buAutoNum type="arabicPeriod"/>
            </a:pP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rõ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đích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ý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nhiệm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endParaRPr lang="en-US" sz="2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chu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đáo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tri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lẫn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indent="-514350">
              <a:buAutoNum type="arabicPeriod"/>
            </a:pP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indent="-514350">
              <a:buAutoNum type="arabicPeriod"/>
            </a:pPr>
            <a:r>
              <a:rPr lang="en-US" sz="2400" b="1" i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rút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1805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ình ảnh 6">
            <a:extLst>
              <a:ext uri="{FF2B5EF4-FFF2-40B4-BE49-F238E27FC236}">
                <a16:creationId xmlns:a16="http://schemas.microsoft.com/office/drawing/2014/main" id="{6BD3F05E-71F4-45A8-8C88-BF318E1513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6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96261E5F-F1BD-490C-98AB-AB9DFEA65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TRẢ LỜI CÁC CÂU HỎI SAU</a:t>
            </a:r>
          </a:p>
        </p:txBody>
      </p:sp>
      <p:graphicFrame>
        <p:nvGraphicFramePr>
          <p:cNvPr id="5" name="Chỗ dành sẵn cho Nội dung 2">
            <a:extLst>
              <a:ext uri="{FF2B5EF4-FFF2-40B4-BE49-F238E27FC236}">
                <a16:creationId xmlns:a16="http://schemas.microsoft.com/office/drawing/2014/main" id="{F6BF7F96-CD67-47C3-A6B7-38B7BB0945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3608089"/>
              </p:ext>
            </p:extLst>
          </p:nvPr>
        </p:nvGraphicFramePr>
        <p:xfrm>
          <a:off x="5134792" y="1249251"/>
          <a:ext cx="6089650" cy="39409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68693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dfds 1">
            <a:extLst>
              <a:ext uri="{FF2B5EF4-FFF2-40B4-BE49-F238E27FC236}">
                <a16:creationId xmlns:a16="http://schemas.microsoft.com/office/drawing/2014/main" id="{0A9491A0-8767-434C-8E3A-B7A9358A670C}"/>
              </a:ext>
            </a:extLst>
          </p:cNvPr>
          <p:cNvSpPr>
            <a:spLocks/>
          </p:cNvSpPr>
          <p:nvPr/>
        </p:nvSpPr>
        <p:spPr bwMode="auto">
          <a:xfrm flipV="1">
            <a:off x="8729643" y="3406835"/>
            <a:ext cx="2140054" cy="1066800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9" name="sdfds 3">
            <a:extLst>
              <a:ext uri="{FF2B5EF4-FFF2-40B4-BE49-F238E27FC236}">
                <a16:creationId xmlns:a16="http://schemas.microsoft.com/office/drawing/2014/main" id="{C430F3B0-631D-4EE9-B3EB-1ED1FD6340C4}"/>
              </a:ext>
            </a:extLst>
          </p:cNvPr>
          <p:cNvSpPr>
            <a:spLocks/>
          </p:cNvSpPr>
          <p:nvPr/>
        </p:nvSpPr>
        <p:spPr bwMode="auto">
          <a:xfrm flipV="1">
            <a:off x="5025973" y="3388244"/>
            <a:ext cx="2140054" cy="1066800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0" name="sdfds 2">
            <a:extLst>
              <a:ext uri="{FF2B5EF4-FFF2-40B4-BE49-F238E27FC236}">
                <a16:creationId xmlns:a16="http://schemas.microsoft.com/office/drawing/2014/main" id="{401C8A0E-8051-490C-AF59-29FC18A21AC2}"/>
              </a:ext>
            </a:extLst>
          </p:cNvPr>
          <p:cNvSpPr>
            <a:spLocks/>
          </p:cNvSpPr>
          <p:nvPr/>
        </p:nvSpPr>
        <p:spPr bwMode="auto">
          <a:xfrm>
            <a:off x="6879557" y="2321444"/>
            <a:ext cx="2140054" cy="1066800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3360A00-1244-43F8-9BA6-CDAFB6E5A2FB}"/>
              </a:ext>
            </a:extLst>
          </p:cNvPr>
          <p:cNvSpPr/>
          <p:nvPr/>
        </p:nvSpPr>
        <p:spPr>
          <a:xfrm>
            <a:off x="6869958" y="3394522"/>
            <a:ext cx="2128105" cy="2682721"/>
          </a:xfrm>
          <a:prstGeom prst="rect">
            <a:avLst/>
          </a:prstGeom>
          <a:solidFill>
            <a:srgbClr val="EAC1F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i="1" dirty="0" err="1">
                <a:solidFill>
                  <a:schemeClr val="tx1"/>
                </a:solidFill>
              </a:rPr>
              <a:t>Hình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thành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sựu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liên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hệ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giữa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những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gì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bạn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thấy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và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bạn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biết</a:t>
            </a:r>
            <a:endParaRPr lang="en-US" sz="2000" b="1" i="1" dirty="0">
              <a:solidFill>
                <a:schemeClr val="tx1"/>
              </a:solidFill>
            </a:endParaRPr>
          </a:p>
        </p:txBody>
      </p:sp>
      <p:sp>
        <p:nvSpPr>
          <p:cNvPr id="12" name="sdfds 4">
            <a:extLst>
              <a:ext uri="{FF2B5EF4-FFF2-40B4-BE49-F238E27FC236}">
                <a16:creationId xmlns:a16="http://schemas.microsoft.com/office/drawing/2014/main" id="{C7B53F14-302A-4CFC-A75A-A5ED178D77C3}"/>
              </a:ext>
            </a:extLst>
          </p:cNvPr>
          <p:cNvSpPr>
            <a:spLocks/>
          </p:cNvSpPr>
          <p:nvPr/>
        </p:nvSpPr>
        <p:spPr bwMode="auto">
          <a:xfrm>
            <a:off x="3173592" y="2321444"/>
            <a:ext cx="2140054" cy="1066800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sdfds 5">
            <a:extLst>
              <a:ext uri="{FF2B5EF4-FFF2-40B4-BE49-F238E27FC236}">
                <a16:creationId xmlns:a16="http://schemas.microsoft.com/office/drawing/2014/main" id="{3658D61D-D7CE-4EDE-B86F-13E50B8FCDE4}"/>
              </a:ext>
            </a:extLst>
          </p:cNvPr>
          <p:cNvSpPr>
            <a:spLocks/>
          </p:cNvSpPr>
          <p:nvPr/>
        </p:nvSpPr>
        <p:spPr bwMode="auto">
          <a:xfrm flipV="1">
            <a:off x="1322303" y="3388244"/>
            <a:ext cx="2140054" cy="1066800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A69549-F551-4D52-9858-FF4F3EA535CF}"/>
              </a:ext>
            </a:extLst>
          </p:cNvPr>
          <p:cNvSpPr/>
          <p:nvPr/>
        </p:nvSpPr>
        <p:spPr>
          <a:xfrm>
            <a:off x="8722634" y="966182"/>
            <a:ext cx="2137464" cy="2447286"/>
          </a:xfrm>
          <a:prstGeom prst="rect">
            <a:avLst/>
          </a:prstGeom>
          <a:solidFill>
            <a:srgbClr val="97DCFF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i="1" dirty="0" err="1">
                <a:solidFill>
                  <a:schemeClr val="tx1"/>
                </a:solidFill>
              </a:rPr>
              <a:t>Tăng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cường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vốn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kiến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thức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của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bạn</a:t>
            </a:r>
            <a:endParaRPr lang="en-US" sz="2000" b="1" i="1" dirty="0">
              <a:solidFill>
                <a:schemeClr val="tx1"/>
              </a:solidFill>
            </a:endParaRPr>
          </a:p>
        </p:txBody>
      </p:sp>
      <p:sp>
        <p:nvSpPr>
          <p:cNvPr id="15" name="gfhfgh 1">
            <a:extLst>
              <a:ext uri="{FF2B5EF4-FFF2-40B4-BE49-F238E27FC236}">
                <a16:creationId xmlns:a16="http://schemas.microsoft.com/office/drawing/2014/main" id="{AE41F897-D190-4DEE-9E01-F7C42240D473}"/>
              </a:ext>
            </a:extLst>
          </p:cNvPr>
          <p:cNvSpPr/>
          <p:nvPr/>
        </p:nvSpPr>
        <p:spPr>
          <a:xfrm>
            <a:off x="5017522" y="981714"/>
            <a:ext cx="2130455" cy="2447286"/>
          </a:xfrm>
          <a:prstGeom prst="rect">
            <a:avLst/>
          </a:prstGeom>
          <a:solidFill>
            <a:srgbClr val="FFB9B9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i="1" dirty="0" err="1">
                <a:solidFill>
                  <a:schemeClr val="tx1"/>
                </a:solidFill>
              </a:rPr>
              <a:t>Tăng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cường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kỹ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năng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suy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luận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bằng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tu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duy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phản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biện</a:t>
            </a:r>
            <a:endParaRPr lang="en-US" sz="2000" b="1" i="1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4D348A0-4B52-4EC9-B233-16A3CFBC63EB}"/>
              </a:ext>
            </a:extLst>
          </p:cNvPr>
          <p:cNvSpPr/>
          <p:nvPr/>
        </p:nvSpPr>
        <p:spPr>
          <a:xfrm>
            <a:off x="3174684" y="3387374"/>
            <a:ext cx="2154339" cy="2682721"/>
          </a:xfrm>
          <a:prstGeom prst="rect">
            <a:avLst/>
          </a:prstGeom>
          <a:solidFill>
            <a:srgbClr val="99FFC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i="1" dirty="0" err="1">
                <a:solidFill>
                  <a:schemeClr val="tx1"/>
                </a:solidFill>
              </a:rPr>
              <a:t>Sử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dụng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ghi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chú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để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tập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trung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sự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chú</a:t>
            </a:r>
            <a:r>
              <a:rPr lang="en-US" sz="2000" b="1" i="1" dirty="0">
                <a:solidFill>
                  <a:schemeClr val="tx1"/>
                </a:solidFill>
              </a:rPr>
              <a:t> ý </a:t>
            </a:r>
            <a:r>
              <a:rPr lang="en-US" sz="2000" b="1" i="1" dirty="0" err="1">
                <a:solidFill>
                  <a:schemeClr val="tx1"/>
                </a:solidFill>
              </a:rPr>
              <a:t>của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bạn</a:t>
            </a:r>
            <a:endParaRPr lang="en-US" sz="2000" b="1" i="1" dirty="0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202CA61-E0BC-40BE-95EC-43B100E2EBEC}"/>
              </a:ext>
            </a:extLst>
          </p:cNvPr>
          <p:cNvSpPr/>
          <p:nvPr/>
        </p:nvSpPr>
        <p:spPr>
          <a:xfrm>
            <a:off x="9024386" y="2604419"/>
            <a:ext cx="1565910" cy="156591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4C34C7-C1E2-42FA-922E-2117D73ABAD2}"/>
              </a:ext>
            </a:extLst>
          </p:cNvPr>
          <p:cNvSpPr/>
          <p:nvPr/>
        </p:nvSpPr>
        <p:spPr>
          <a:xfrm>
            <a:off x="7157576" y="2594366"/>
            <a:ext cx="1565910" cy="156591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9B3ED27-E7A4-4A20-86EC-7AD7CB668BE7}"/>
              </a:ext>
            </a:extLst>
          </p:cNvPr>
          <p:cNvSpPr/>
          <p:nvPr/>
        </p:nvSpPr>
        <p:spPr>
          <a:xfrm>
            <a:off x="5323245" y="2585828"/>
            <a:ext cx="1565910" cy="156591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C4CC1E7-3690-431A-9A83-C97AA6B7779C}"/>
              </a:ext>
            </a:extLst>
          </p:cNvPr>
          <p:cNvSpPr/>
          <p:nvPr/>
        </p:nvSpPr>
        <p:spPr>
          <a:xfrm>
            <a:off x="3457900" y="2594366"/>
            <a:ext cx="1565910" cy="156591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2C46317-DE55-44FE-A06D-5F343D38C5D4}"/>
              </a:ext>
            </a:extLst>
          </p:cNvPr>
          <p:cNvSpPr/>
          <p:nvPr/>
        </p:nvSpPr>
        <p:spPr>
          <a:xfrm>
            <a:off x="1322304" y="930035"/>
            <a:ext cx="2117546" cy="2447286"/>
          </a:xfrm>
          <a:prstGeom prst="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000" dirty="0">
              <a:solidFill>
                <a:schemeClr val="tx1"/>
              </a:solidFill>
            </a:endParaRP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 </a:t>
            </a:r>
            <a:r>
              <a:rPr lang="en-US" sz="2000" b="1" i="1" dirty="0" err="1">
                <a:solidFill>
                  <a:schemeClr val="tx1"/>
                </a:solidFill>
              </a:rPr>
              <a:t>Tạo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cho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bản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thân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những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thử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thách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hàng</a:t>
            </a:r>
            <a:r>
              <a:rPr lang="en-US" sz="2000" b="1" i="1" dirty="0">
                <a:solidFill>
                  <a:schemeClr val="tx1"/>
                </a:solidFill>
              </a:rPr>
              <a:t> </a:t>
            </a:r>
            <a:r>
              <a:rPr lang="en-US" sz="2000" b="1" i="1" dirty="0" err="1">
                <a:solidFill>
                  <a:schemeClr val="tx1"/>
                </a:solidFill>
              </a:rPr>
              <a:t>ngày</a:t>
            </a:r>
            <a:endParaRPr lang="en-US" sz="2000" b="1" i="1" dirty="0">
              <a:solidFill>
                <a:schemeClr val="tx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1707062-ACA0-4A62-A9D7-DB77DEC4D3DE}"/>
              </a:ext>
            </a:extLst>
          </p:cNvPr>
          <p:cNvSpPr/>
          <p:nvPr/>
        </p:nvSpPr>
        <p:spPr>
          <a:xfrm>
            <a:off x="1592304" y="2599828"/>
            <a:ext cx="1565910" cy="156591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8B621BD-50A2-4DAD-A9B7-9168B937528E}"/>
              </a:ext>
            </a:extLst>
          </p:cNvPr>
          <p:cNvGrpSpPr/>
          <p:nvPr/>
        </p:nvGrpSpPr>
        <p:grpSpPr>
          <a:xfrm>
            <a:off x="2073478" y="3062134"/>
            <a:ext cx="613298" cy="613298"/>
            <a:chOff x="7322925" y="1113826"/>
            <a:chExt cx="418280" cy="418280"/>
          </a:xfrm>
        </p:grpSpPr>
        <p:sp>
          <p:nvSpPr>
            <p:cNvPr id="41" name="Teardrop 40">
              <a:extLst>
                <a:ext uri="{FF2B5EF4-FFF2-40B4-BE49-F238E27FC236}">
                  <a16:creationId xmlns:a16="http://schemas.microsoft.com/office/drawing/2014/main" id="{2CCDA8F3-04E5-414B-8F18-D6D831635122}"/>
                </a:ext>
              </a:extLst>
            </p:cNvPr>
            <p:cNvSpPr/>
            <p:nvPr/>
          </p:nvSpPr>
          <p:spPr>
            <a:xfrm rot="8100000">
              <a:off x="7322925" y="1113826"/>
              <a:ext cx="418280" cy="418280"/>
            </a:xfrm>
            <a:prstGeom prst="teardrop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4DFC4EF3-1DB3-4223-B195-4B8AAA6E87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31874" y="1200224"/>
              <a:ext cx="209778" cy="230756"/>
            </a:xfrm>
            <a:custGeom>
              <a:avLst/>
              <a:gdLst>
                <a:gd name="T0" fmla="*/ 347 w 376"/>
                <a:gd name="T1" fmla="*/ 284 h 376"/>
                <a:gd name="T2" fmla="*/ 347 w 376"/>
                <a:gd name="T3" fmla="*/ 238 h 376"/>
                <a:gd name="T4" fmla="*/ 278 w 376"/>
                <a:gd name="T5" fmla="*/ 169 h 376"/>
                <a:gd name="T6" fmla="*/ 238 w 376"/>
                <a:gd name="T7" fmla="*/ 169 h 376"/>
                <a:gd name="T8" fmla="*/ 207 w 376"/>
                <a:gd name="T9" fmla="*/ 148 h 376"/>
                <a:gd name="T10" fmla="*/ 207 w 376"/>
                <a:gd name="T11" fmla="*/ 92 h 376"/>
                <a:gd name="T12" fmla="*/ 236 w 376"/>
                <a:gd name="T13" fmla="*/ 48 h 376"/>
                <a:gd name="T14" fmla="*/ 188 w 376"/>
                <a:gd name="T15" fmla="*/ 0 h 376"/>
                <a:gd name="T16" fmla="*/ 140 w 376"/>
                <a:gd name="T17" fmla="*/ 48 h 376"/>
                <a:gd name="T18" fmla="*/ 169 w 376"/>
                <a:gd name="T19" fmla="*/ 92 h 376"/>
                <a:gd name="T20" fmla="*/ 169 w 376"/>
                <a:gd name="T21" fmla="*/ 148 h 376"/>
                <a:gd name="T22" fmla="*/ 138 w 376"/>
                <a:gd name="T23" fmla="*/ 169 h 376"/>
                <a:gd name="T24" fmla="*/ 98 w 376"/>
                <a:gd name="T25" fmla="*/ 169 h 376"/>
                <a:gd name="T26" fmla="*/ 29 w 376"/>
                <a:gd name="T27" fmla="*/ 238 h 376"/>
                <a:gd name="T28" fmla="*/ 29 w 376"/>
                <a:gd name="T29" fmla="*/ 284 h 376"/>
                <a:gd name="T30" fmla="*/ 0 w 376"/>
                <a:gd name="T31" fmla="*/ 328 h 376"/>
                <a:gd name="T32" fmla="*/ 48 w 376"/>
                <a:gd name="T33" fmla="*/ 376 h 376"/>
                <a:gd name="T34" fmla="*/ 96 w 376"/>
                <a:gd name="T35" fmla="*/ 328 h 376"/>
                <a:gd name="T36" fmla="*/ 67 w 376"/>
                <a:gd name="T37" fmla="*/ 284 h 376"/>
                <a:gd name="T38" fmla="*/ 67 w 376"/>
                <a:gd name="T39" fmla="*/ 238 h 376"/>
                <a:gd name="T40" fmla="*/ 98 w 376"/>
                <a:gd name="T41" fmla="*/ 207 h 376"/>
                <a:gd name="T42" fmla="*/ 138 w 376"/>
                <a:gd name="T43" fmla="*/ 207 h 376"/>
                <a:gd name="T44" fmla="*/ 169 w 376"/>
                <a:gd name="T45" fmla="*/ 202 h 376"/>
                <a:gd name="T46" fmla="*/ 169 w 376"/>
                <a:gd name="T47" fmla="*/ 284 h 376"/>
                <a:gd name="T48" fmla="*/ 140 w 376"/>
                <a:gd name="T49" fmla="*/ 328 h 376"/>
                <a:gd name="T50" fmla="*/ 188 w 376"/>
                <a:gd name="T51" fmla="*/ 376 h 376"/>
                <a:gd name="T52" fmla="*/ 236 w 376"/>
                <a:gd name="T53" fmla="*/ 328 h 376"/>
                <a:gd name="T54" fmla="*/ 207 w 376"/>
                <a:gd name="T55" fmla="*/ 284 h 376"/>
                <a:gd name="T56" fmla="*/ 207 w 376"/>
                <a:gd name="T57" fmla="*/ 202 h 376"/>
                <a:gd name="T58" fmla="*/ 238 w 376"/>
                <a:gd name="T59" fmla="*/ 207 h 376"/>
                <a:gd name="T60" fmla="*/ 278 w 376"/>
                <a:gd name="T61" fmla="*/ 207 h 376"/>
                <a:gd name="T62" fmla="*/ 309 w 376"/>
                <a:gd name="T63" fmla="*/ 238 h 376"/>
                <a:gd name="T64" fmla="*/ 309 w 376"/>
                <a:gd name="T65" fmla="*/ 284 h 376"/>
                <a:gd name="T66" fmla="*/ 280 w 376"/>
                <a:gd name="T67" fmla="*/ 328 h 376"/>
                <a:gd name="T68" fmla="*/ 328 w 376"/>
                <a:gd name="T69" fmla="*/ 376 h 376"/>
                <a:gd name="T70" fmla="*/ 376 w 376"/>
                <a:gd name="T71" fmla="*/ 328 h 376"/>
                <a:gd name="T72" fmla="*/ 347 w 376"/>
                <a:gd name="T73" fmla="*/ 284 h 376"/>
                <a:gd name="T74" fmla="*/ 75 w 376"/>
                <a:gd name="T75" fmla="*/ 328 h 376"/>
                <a:gd name="T76" fmla="*/ 48 w 376"/>
                <a:gd name="T77" fmla="*/ 356 h 376"/>
                <a:gd name="T78" fmla="*/ 20 w 376"/>
                <a:gd name="T79" fmla="*/ 328 h 376"/>
                <a:gd name="T80" fmla="*/ 48 w 376"/>
                <a:gd name="T81" fmla="*/ 300 h 376"/>
                <a:gd name="T82" fmla="*/ 75 w 376"/>
                <a:gd name="T83" fmla="*/ 328 h 376"/>
                <a:gd name="T84" fmla="*/ 160 w 376"/>
                <a:gd name="T85" fmla="*/ 48 h 376"/>
                <a:gd name="T86" fmla="*/ 188 w 376"/>
                <a:gd name="T87" fmla="*/ 20 h 376"/>
                <a:gd name="T88" fmla="*/ 215 w 376"/>
                <a:gd name="T89" fmla="*/ 48 h 376"/>
                <a:gd name="T90" fmla="*/ 188 w 376"/>
                <a:gd name="T91" fmla="*/ 76 h 376"/>
                <a:gd name="T92" fmla="*/ 160 w 376"/>
                <a:gd name="T93" fmla="*/ 48 h 376"/>
                <a:gd name="T94" fmla="*/ 215 w 376"/>
                <a:gd name="T95" fmla="*/ 328 h 376"/>
                <a:gd name="T96" fmla="*/ 188 w 376"/>
                <a:gd name="T97" fmla="*/ 356 h 376"/>
                <a:gd name="T98" fmla="*/ 160 w 376"/>
                <a:gd name="T99" fmla="*/ 328 h 376"/>
                <a:gd name="T100" fmla="*/ 188 w 376"/>
                <a:gd name="T101" fmla="*/ 300 h 376"/>
                <a:gd name="T102" fmla="*/ 215 w 376"/>
                <a:gd name="T103" fmla="*/ 328 h 376"/>
                <a:gd name="T104" fmla="*/ 328 w 376"/>
                <a:gd name="T105" fmla="*/ 356 h 376"/>
                <a:gd name="T106" fmla="*/ 300 w 376"/>
                <a:gd name="T107" fmla="*/ 328 h 376"/>
                <a:gd name="T108" fmla="*/ 328 w 376"/>
                <a:gd name="T109" fmla="*/ 300 h 376"/>
                <a:gd name="T110" fmla="*/ 355 w 376"/>
                <a:gd name="T111" fmla="*/ 328 h 376"/>
                <a:gd name="T112" fmla="*/ 328 w 376"/>
                <a:gd name="T113" fmla="*/ 35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76" h="376">
                  <a:moveTo>
                    <a:pt x="347" y="284"/>
                  </a:moveTo>
                  <a:cubicBezTo>
                    <a:pt x="347" y="238"/>
                    <a:pt x="347" y="238"/>
                    <a:pt x="347" y="238"/>
                  </a:cubicBezTo>
                  <a:cubicBezTo>
                    <a:pt x="347" y="210"/>
                    <a:pt x="328" y="169"/>
                    <a:pt x="278" y="169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10" y="169"/>
                    <a:pt x="207" y="155"/>
                    <a:pt x="207" y="148"/>
                  </a:cubicBezTo>
                  <a:cubicBezTo>
                    <a:pt x="207" y="92"/>
                    <a:pt x="207" y="92"/>
                    <a:pt x="207" y="92"/>
                  </a:cubicBezTo>
                  <a:cubicBezTo>
                    <a:pt x="224" y="85"/>
                    <a:pt x="236" y="68"/>
                    <a:pt x="236" y="48"/>
                  </a:cubicBezTo>
                  <a:cubicBezTo>
                    <a:pt x="236" y="21"/>
                    <a:pt x="214" y="0"/>
                    <a:pt x="188" y="0"/>
                  </a:cubicBezTo>
                  <a:cubicBezTo>
                    <a:pt x="161" y="0"/>
                    <a:pt x="140" y="21"/>
                    <a:pt x="140" y="48"/>
                  </a:cubicBezTo>
                  <a:cubicBezTo>
                    <a:pt x="140" y="68"/>
                    <a:pt x="152" y="85"/>
                    <a:pt x="169" y="92"/>
                  </a:cubicBezTo>
                  <a:cubicBezTo>
                    <a:pt x="169" y="148"/>
                    <a:pt x="169" y="148"/>
                    <a:pt x="169" y="148"/>
                  </a:cubicBezTo>
                  <a:cubicBezTo>
                    <a:pt x="169" y="153"/>
                    <a:pt x="167" y="169"/>
                    <a:pt x="138" y="169"/>
                  </a:cubicBezTo>
                  <a:cubicBezTo>
                    <a:pt x="98" y="169"/>
                    <a:pt x="98" y="169"/>
                    <a:pt x="98" y="169"/>
                  </a:cubicBezTo>
                  <a:cubicBezTo>
                    <a:pt x="47" y="169"/>
                    <a:pt x="29" y="210"/>
                    <a:pt x="29" y="238"/>
                  </a:cubicBezTo>
                  <a:cubicBezTo>
                    <a:pt x="29" y="284"/>
                    <a:pt x="29" y="284"/>
                    <a:pt x="29" y="284"/>
                  </a:cubicBezTo>
                  <a:cubicBezTo>
                    <a:pt x="12" y="291"/>
                    <a:pt x="0" y="308"/>
                    <a:pt x="0" y="328"/>
                  </a:cubicBezTo>
                  <a:cubicBezTo>
                    <a:pt x="0" y="354"/>
                    <a:pt x="21" y="376"/>
                    <a:pt x="48" y="376"/>
                  </a:cubicBezTo>
                  <a:cubicBezTo>
                    <a:pt x="74" y="376"/>
                    <a:pt x="96" y="354"/>
                    <a:pt x="96" y="328"/>
                  </a:cubicBezTo>
                  <a:cubicBezTo>
                    <a:pt x="96" y="308"/>
                    <a:pt x="84" y="291"/>
                    <a:pt x="67" y="284"/>
                  </a:cubicBezTo>
                  <a:cubicBezTo>
                    <a:pt x="67" y="238"/>
                    <a:pt x="67" y="238"/>
                    <a:pt x="67" y="238"/>
                  </a:cubicBezTo>
                  <a:cubicBezTo>
                    <a:pt x="67" y="233"/>
                    <a:pt x="68" y="207"/>
                    <a:pt x="98" y="207"/>
                  </a:cubicBezTo>
                  <a:cubicBezTo>
                    <a:pt x="138" y="207"/>
                    <a:pt x="138" y="207"/>
                    <a:pt x="138" y="207"/>
                  </a:cubicBezTo>
                  <a:cubicBezTo>
                    <a:pt x="150" y="207"/>
                    <a:pt x="160" y="205"/>
                    <a:pt x="169" y="202"/>
                  </a:cubicBezTo>
                  <a:cubicBezTo>
                    <a:pt x="169" y="284"/>
                    <a:pt x="169" y="284"/>
                    <a:pt x="169" y="284"/>
                  </a:cubicBezTo>
                  <a:cubicBezTo>
                    <a:pt x="152" y="291"/>
                    <a:pt x="140" y="308"/>
                    <a:pt x="140" y="328"/>
                  </a:cubicBezTo>
                  <a:cubicBezTo>
                    <a:pt x="140" y="354"/>
                    <a:pt x="161" y="376"/>
                    <a:pt x="188" y="376"/>
                  </a:cubicBezTo>
                  <a:cubicBezTo>
                    <a:pt x="214" y="376"/>
                    <a:pt x="236" y="354"/>
                    <a:pt x="236" y="328"/>
                  </a:cubicBezTo>
                  <a:cubicBezTo>
                    <a:pt x="236" y="308"/>
                    <a:pt x="224" y="291"/>
                    <a:pt x="207" y="284"/>
                  </a:cubicBezTo>
                  <a:cubicBezTo>
                    <a:pt x="207" y="202"/>
                    <a:pt x="207" y="202"/>
                    <a:pt x="207" y="202"/>
                  </a:cubicBezTo>
                  <a:cubicBezTo>
                    <a:pt x="215" y="205"/>
                    <a:pt x="226" y="207"/>
                    <a:pt x="238" y="207"/>
                  </a:cubicBezTo>
                  <a:cubicBezTo>
                    <a:pt x="278" y="207"/>
                    <a:pt x="278" y="207"/>
                    <a:pt x="278" y="207"/>
                  </a:cubicBezTo>
                  <a:cubicBezTo>
                    <a:pt x="306" y="207"/>
                    <a:pt x="309" y="231"/>
                    <a:pt x="309" y="238"/>
                  </a:cubicBezTo>
                  <a:cubicBezTo>
                    <a:pt x="309" y="284"/>
                    <a:pt x="309" y="284"/>
                    <a:pt x="309" y="284"/>
                  </a:cubicBezTo>
                  <a:cubicBezTo>
                    <a:pt x="292" y="291"/>
                    <a:pt x="280" y="308"/>
                    <a:pt x="280" y="328"/>
                  </a:cubicBezTo>
                  <a:cubicBezTo>
                    <a:pt x="280" y="354"/>
                    <a:pt x="301" y="376"/>
                    <a:pt x="328" y="376"/>
                  </a:cubicBezTo>
                  <a:cubicBezTo>
                    <a:pt x="354" y="376"/>
                    <a:pt x="376" y="354"/>
                    <a:pt x="376" y="328"/>
                  </a:cubicBezTo>
                  <a:cubicBezTo>
                    <a:pt x="376" y="308"/>
                    <a:pt x="364" y="291"/>
                    <a:pt x="347" y="284"/>
                  </a:cubicBezTo>
                  <a:close/>
                  <a:moveTo>
                    <a:pt x="75" y="328"/>
                  </a:moveTo>
                  <a:cubicBezTo>
                    <a:pt x="75" y="343"/>
                    <a:pt x="63" y="356"/>
                    <a:pt x="48" y="356"/>
                  </a:cubicBezTo>
                  <a:cubicBezTo>
                    <a:pt x="32" y="356"/>
                    <a:pt x="20" y="343"/>
                    <a:pt x="20" y="328"/>
                  </a:cubicBezTo>
                  <a:cubicBezTo>
                    <a:pt x="20" y="313"/>
                    <a:pt x="32" y="300"/>
                    <a:pt x="48" y="300"/>
                  </a:cubicBezTo>
                  <a:cubicBezTo>
                    <a:pt x="63" y="300"/>
                    <a:pt x="75" y="313"/>
                    <a:pt x="75" y="328"/>
                  </a:cubicBezTo>
                  <a:close/>
                  <a:moveTo>
                    <a:pt x="160" y="48"/>
                  </a:moveTo>
                  <a:cubicBezTo>
                    <a:pt x="160" y="33"/>
                    <a:pt x="172" y="20"/>
                    <a:pt x="188" y="20"/>
                  </a:cubicBezTo>
                  <a:cubicBezTo>
                    <a:pt x="203" y="20"/>
                    <a:pt x="215" y="33"/>
                    <a:pt x="215" y="48"/>
                  </a:cubicBezTo>
                  <a:cubicBezTo>
                    <a:pt x="215" y="63"/>
                    <a:pt x="203" y="76"/>
                    <a:pt x="188" y="76"/>
                  </a:cubicBezTo>
                  <a:cubicBezTo>
                    <a:pt x="172" y="76"/>
                    <a:pt x="160" y="63"/>
                    <a:pt x="160" y="48"/>
                  </a:cubicBezTo>
                  <a:close/>
                  <a:moveTo>
                    <a:pt x="215" y="328"/>
                  </a:moveTo>
                  <a:cubicBezTo>
                    <a:pt x="215" y="343"/>
                    <a:pt x="203" y="356"/>
                    <a:pt x="188" y="356"/>
                  </a:cubicBezTo>
                  <a:cubicBezTo>
                    <a:pt x="172" y="356"/>
                    <a:pt x="160" y="343"/>
                    <a:pt x="160" y="328"/>
                  </a:cubicBezTo>
                  <a:cubicBezTo>
                    <a:pt x="160" y="313"/>
                    <a:pt x="172" y="300"/>
                    <a:pt x="188" y="300"/>
                  </a:cubicBezTo>
                  <a:cubicBezTo>
                    <a:pt x="203" y="300"/>
                    <a:pt x="215" y="313"/>
                    <a:pt x="215" y="328"/>
                  </a:cubicBezTo>
                  <a:close/>
                  <a:moveTo>
                    <a:pt x="328" y="356"/>
                  </a:moveTo>
                  <a:cubicBezTo>
                    <a:pt x="312" y="356"/>
                    <a:pt x="300" y="343"/>
                    <a:pt x="300" y="328"/>
                  </a:cubicBezTo>
                  <a:cubicBezTo>
                    <a:pt x="300" y="313"/>
                    <a:pt x="312" y="300"/>
                    <a:pt x="328" y="300"/>
                  </a:cubicBezTo>
                  <a:cubicBezTo>
                    <a:pt x="343" y="300"/>
                    <a:pt x="355" y="313"/>
                    <a:pt x="355" y="328"/>
                  </a:cubicBezTo>
                  <a:cubicBezTo>
                    <a:pt x="355" y="343"/>
                    <a:pt x="343" y="356"/>
                    <a:pt x="328" y="35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F562CA2-EA37-45FE-B5C1-3849E2B4349D}"/>
              </a:ext>
            </a:extLst>
          </p:cNvPr>
          <p:cNvGrpSpPr/>
          <p:nvPr/>
        </p:nvGrpSpPr>
        <p:grpSpPr>
          <a:xfrm>
            <a:off x="5798328" y="3062134"/>
            <a:ext cx="613298" cy="613298"/>
            <a:chOff x="4158893" y="1506251"/>
            <a:chExt cx="418280" cy="418280"/>
          </a:xfrm>
        </p:grpSpPr>
        <p:sp>
          <p:nvSpPr>
            <p:cNvPr id="39" name="Teardrop 38">
              <a:extLst>
                <a:ext uri="{FF2B5EF4-FFF2-40B4-BE49-F238E27FC236}">
                  <a16:creationId xmlns:a16="http://schemas.microsoft.com/office/drawing/2014/main" id="{E8424500-15B9-4AF6-9B5B-E52AD5295088}"/>
                </a:ext>
              </a:extLst>
            </p:cNvPr>
            <p:cNvSpPr/>
            <p:nvPr/>
          </p:nvSpPr>
          <p:spPr>
            <a:xfrm rot="8100000">
              <a:off x="4158893" y="1506251"/>
              <a:ext cx="418280" cy="418280"/>
            </a:xfrm>
            <a:prstGeom prst="teardrop">
              <a:avLst/>
            </a:prstGeom>
            <a:solidFill>
              <a:srgbClr val="FF5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Freeform 11">
              <a:extLst>
                <a:ext uri="{FF2B5EF4-FFF2-40B4-BE49-F238E27FC236}">
                  <a16:creationId xmlns:a16="http://schemas.microsoft.com/office/drawing/2014/main" id="{16734606-54C5-4D7E-A2F0-BFD0B785BBA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8052" y="1639825"/>
              <a:ext cx="258741" cy="168209"/>
            </a:xfrm>
            <a:custGeom>
              <a:avLst/>
              <a:gdLst>
                <a:gd name="T0" fmla="*/ 304 w 400"/>
                <a:gd name="T1" fmla="*/ 73 h 260"/>
                <a:gd name="T2" fmla="*/ 288 w 400"/>
                <a:gd name="T3" fmla="*/ 74 h 260"/>
                <a:gd name="T4" fmla="*/ 186 w 400"/>
                <a:gd name="T5" fmla="*/ 0 h 260"/>
                <a:gd name="T6" fmla="*/ 80 w 400"/>
                <a:gd name="T7" fmla="*/ 104 h 260"/>
                <a:gd name="T8" fmla="*/ 81 w 400"/>
                <a:gd name="T9" fmla="*/ 119 h 260"/>
                <a:gd name="T10" fmla="*/ 72 w 400"/>
                <a:gd name="T11" fmla="*/ 118 h 260"/>
                <a:gd name="T12" fmla="*/ 0 w 400"/>
                <a:gd name="T13" fmla="*/ 189 h 260"/>
                <a:gd name="T14" fmla="*/ 72 w 400"/>
                <a:gd name="T15" fmla="*/ 260 h 260"/>
                <a:gd name="T16" fmla="*/ 172 w 400"/>
                <a:gd name="T17" fmla="*/ 260 h 260"/>
                <a:gd name="T18" fmla="*/ 172 w 400"/>
                <a:gd name="T19" fmla="*/ 184 h 260"/>
                <a:gd name="T20" fmla="*/ 130 w 400"/>
                <a:gd name="T21" fmla="*/ 184 h 260"/>
                <a:gd name="T22" fmla="*/ 200 w 400"/>
                <a:gd name="T23" fmla="*/ 92 h 260"/>
                <a:gd name="T24" fmla="*/ 270 w 400"/>
                <a:gd name="T25" fmla="*/ 184 h 260"/>
                <a:gd name="T26" fmla="*/ 228 w 400"/>
                <a:gd name="T27" fmla="*/ 184 h 260"/>
                <a:gd name="T28" fmla="*/ 228 w 400"/>
                <a:gd name="T29" fmla="*/ 260 h 260"/>
                <a:gd name="T30" fmla="*/ 304 w 400"/>
                <a:gd name="T31" fmla="*/ 260 h 260"/>
                <a:gd name="T32" fmla="*/ 400 w 400"/>
                <a:gd name="T33" fmla="*/ 166 h 260"/>
                <a:gd name="T34" fmla="*/ 304 w 400"/>
                <a:gd name="T35" fmla="*/ 7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0" h="260">
                  <a:moveTo>
                    <a:pt x="304" y="73"/>
                  </a:moveTo>
                  <a:cubicBezTo>
                    <a:pt x="298" y="73"/>
                    <a:pt x="293" y="73"/>
                    <a:pt x="288" y="74"/>
                  </a:cubicBezTo>
                  <a:cubicBezTo>
                    <a:pt x="275" y="31"/>
                    <a:pt x="234" y="0"/>
                    <a:pt x="186" y="0"/>
                  </a:cubicBezTo>
                  <a:cubicBezTo>
                    <a:pt x="127" y="0"/>
                    <a:pt x="80" y="46"/>
                    <a:pt x="80" y="104"/>
                  </a:cubicBezTo>
                  <a:cubicBezTo>
                    <a:pt x="80" y="109"/>
                    <a:pt x="80" y="114"/>
                    <a:pt x="81" y="119"/>
                  </a:cubicBezTo>
                  <a:cubicBezTo>
                    <a:pt x="78" y="119"/>
                    <a:pt x="75" y="118"/>
                    <a:pt x="72" y="118"/>
                  </a:cubicBezTo>
                  <a:cubicBezTo>
                    <a:pt x="32" y="118"/>
                    <a:pt x="0" y="150"/>
                    <a:pt x="0" y="189"/>
                  </a:cubicBezTo>
                  <a:cubicBezTo>
                    <a:pt x="0" y="228"/>
                    <a:pt x="32" y="260"/>
                    <a:pt x="72" y="260"/>
                  </a:cubicBezTo>
                  <a:cubicBezTo>
                    <a:pt x="172" y="260"/>
                    <a:pt x="172" y="260"/>
                    <a:pt x="172" y="260"/>
                  </a:cubicBezTo>
                  <a:cubicBezTo>
                    <a:pt x="172" y="184"/>
                    <a:pt x="172" y="184"/>
                    <a:pt x="172" y="184"/>
                  </a:cubicBezTo>
                  <a:cubicBezTo>
                    <a:pt x="130" y="184"/>
                    <a:pt x="130" y="184"/>
                    <a:pt x="130" y="184"/>
                  </a:cubicBezTo>
                  <a:cubicBezTo>
                    <a:pt x="200" y="92"/>
                    <a:pt x="200" y="92"/>
                    <a:pt x="200" y="92"/>
                  </a:cubicBezTo>
                  <a:cubicBezTo>
                    <a:pt x="270" y="184"/>
                    <a:pt x="270" y="184"/>
                    <a:pt x="270" y="184"/>
                  </a:cubicBezTo>
                  <a:cubicBezTo>
                    <a:pt x="228" y="184"/>
                    <a:pt x="228" y="184"/>
                    <a:pt x="228" y="184"/>
                  </a:cubicBezTo>
                  <a:cubicBezTo>
                    <a:pt x="228" y="260"/>
                    <a:pt x="228" y="260"/>
                    <a:pt x="228" y="260"/>
                  </a:cubicBezTo>
                  <a:cubicBezTo>
                    <a:pt x="304" y="260"/>
                    <a:pt x="304" y="260"/>
                    <a:pt x="304" y="260"/>
                  </a:cubicBezTo>
                  <a:cubicBezTo>
                    <a:pt x="357" y="260"/>
                    <a:pt x="400" y="218"/>
                    <a:pt x="400" y="166"/>
                  </a:cubicBezTo>
                  <a:cubicBezTo>
                    <a:pt x="400" y="115"/>
                    <a:pt x="357" y="73"/>
                    <a:pt x="304" y="7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12E9402-45FD-47B6-9823-E2B065BE1F24}"/>
              </a:ext>
            </a:extLst>
          </p:cNvPr>
          <p:cNvGrpSpPr/>
          <p:nvPr/>
        </p:nvGrpSpPr>
        <p:grpSpPr>
          <a:xfrm>
            <a:off x="3930289" y="3062134"/>
            <a:ext cx="613298" cy="613298"/>
            <a:chOff x="2708324" y="1506251"/>
            <a:chExt cx="418280" cy="418280"/>
          </a:xfrm>
        </p:grpSpPr>
        <p:sp>
          <p:nvSpPr>
            <p:cNvPr id="37" name="Teardrop 36">
              <a:extLst>
                <a:ext uri="{FF2B5EF4-FFF2-40B4-BE49-F238E27FC236}">
                  <a16:creationId xmlns:a16="http://schemas.microsoft.com/office/drawing/2014/main" id="{1126E06D-1025-49AF-8DA9-C0F0F273D75F}"/>
                </a:ext>
              </a:extLst>
            </p:cNvPr>
            <p:cNvSpPr/>
            <p:nvPr/>
          </p:nvSpPr>
          <p:spPr>
            <a:xfrm rot="8100000">
              <a:off x="2708324" y="1506251"/>
              <a:ext cx="418280" cy="418280"/>
            </a:xfrm>
            <a:prstGeom prst="teardrop">
              <a:avLst/>
            </a:prstGeom>
            <a:solidFill>
              <a:srgbClr val="00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2EF7CE13-DF21-42A9-97B6-094DED864B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96143" y="1604602"/>
              <a:ext cx="239343" cy="239070"/>
            </a:xfrm>
            <a:custGeom>
              <a:avLst/>
              <a:gdLst>
                <a:gd name="T0" fmla="*/ 183 w 371"/>
                <a:gd name="T1" fmla="*/ 1 h 370"/>
                <a:gd name="T2" fmla="*/ 2 w 371"/>
                <a:gd name="T3" fmla="*/ 187 h 370"/>
                <a:gd name="T4" fmla="*/ 188 w 371"/>
                <a:gd name="T5" fmla="*/ 369 h 370"/>
                <a:gd name="T6" fmla="*/ 370 w 371"/>
                <a:gd name="T7" fmla="*/ 182 h 370"/>
                <a:gd name="T8" fmla="*/ 183 w 371"/>
                <a:gd name="T9" fmla="*/ 1 h 370"/>
                <a:gd name="T10" fmla="*/ 184 w 371"/>
                <a:gd name="T11" fmla="*/ 25 h 370"/>
                <a:gd name="T12" fmla="*/ 260 w 371"/>
                <a:gd name="T13" fmla="*/ 43 h 370"/>
                <a:gd name="T14" fmla="*/ 235 w 371"/>
                <a:gd name="T15" fmla="*/ 84 h 370"/>
                <a:gd name="T16" fmla="*/ 186 w 371"/>
                <a:gd name="T17" fmla="*/ 73 h 370"/>
                <a:gd name="T18" fmla="*/ 137 w 371"/>
                <a:gd name="T19" fmla="*/ 84 h 370"/>
                <a:gd name="T20" fmla="*/ 112 w 371"/>
                <a:gd name="T21" fmla="*/ 43 h 370"/>
                <a:gd name="T22" fmla="*/ 184 w 371"/>
                <a:gd name="T23" fmla="*/ 25 h 370"/>
                <a:gd name="T24" fmla="*/ 85 w 371"/>
                <a:gd name="T25" fmla="*/ 234 h 370"/>
                <a:gd name="T26" fmla="*/ 44 w 371"/>
                <a:gd name="T27" fmla="*/ 259 h 370"/>
                <a:gd name="T28" fmla="*/ 26 w 371"/>
                <a:gd name="T29" fmla="*/ 187 h 370"/>
                <a:gd name="T30" fmla="*/ 44 w 371"/>
                <a:gd name="T31" fmla="*/ 111 h 370"/>
                <a:gd name="T32" fmla="*/ 85 w 371"/>
                <a:gd name="T33" fmla="*/ 136 h 370"/>
                <a:gd name="T34" fmla="*/ 74 w 371"/>
                <a:gd name="T35" fmla="*/ 185 h 370"/>
                <a:gd name="T36" fmla="*/ 85 w 371"/>
                <a:gd name="T37" fmla="*/ 234 h 370"/>
                <a:gd name="T38" fmla="*/ 188 w 371"/>
                <a:gd name="T39" fmla="*/ 345 h 370"/>
                <a:gd name="T40" fmla="*/ 112 w 371"/>
                <a:gd name="T41" fmla="*/ 327 h 370"/>
                <a:gd name="T42" fmla="*/ 137 w 371"/>
                <a:gd name="T43" fmla="*/ 286 h 370"/>
                <a:gd name="T44" fmla="*/ 186 w 371"/>
                <a:gd name="T45" fmla="*/ 297 h 370"/>
                <a:gd name="T46" fmla="*/ 235 w 371"/>
                <a:gd name="T47" fmla="*/ 286 h 370"/>
                <a:gd name="T48" fmla="*/ 260 w 371"/>
                <a:gd name="T49" fmla="*/ 327 h 370"/>
                <a:gd name="T50" fmla="*/ 188 w 371"/>
                <a:gd name="T51" fmla="*/ 345 h 370"/>
                <a:gd name="T52" fmla="*/ 186 w 371"/>
                <a:gd name="T53" fmla="*/ 273 h 370"/>
                <a:gd name="T54" fmla="*/ 98 w 371"/>
                <a:gd name="T55" fmla="*/ 185 h 370"/>
                <a:gd name="T56" fmla="*/ 186 w 371"/>
                <a:gd name="T57" fmla="*/ 97 h 370"/>
                <a:gd name="T58" fmla="*/ 274 w 371"/>
                <a:gd name="T59" fmla="*/ 185 h 370"/>
                <a:gd name="T60" fmla="*/ 186 w 371"/>
                <a:gd name="T61" fmla="*/ 273 h 370"/>
                <a:gd name="T62" fmla="*/ 286 w 371"/>
                <a:gd name="T63" fmla="*/ 234 h 370"/>
                <a:gd name="T64" fmla="*/ 298 w 371"/>
                <a:gd name="T65" fmla="*/ 185 h 370"/>
                <a:gd name="T66" fmla="*/ 286 w 371"/>
                <a:gd name="T67" fmla="*/ 136 h 370"/>
                <a:gd name="T68" fmla="*/ 328 w 371"/>
                <a:gd name="T69" fmla="*/ 111 h 370"/>
                <a:gd name="T70" fmla="*/ 346 w 371"/>
                <a:gd name="T71" fmla="*/ 183 h 370"/>
                <a:gd name="T72" fmla="*/ 328 w 371"/>
                <a:gd name="T73" fmla="*/ 259 h 370"/>
                <a:gd name="T74" fmla="*/ 286 w 371"/>
                <a:gd name="T75" fmla="*/ 234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1" h="370">
                  <a:moveTo>
                    <a:pt x="183" y="1"/>
                  </a:moveTo>
                  <a:cubicBezTo>
                    <a:pt x="82" y="2"/>
                    <a:pt x="0" y="86"/>
                    <a:pt x="2" y="187"/>
                  </a:cubicBezTo>
                  <a:cubicBezTo>
                    <a:pt x="3" y="289"/>
                    <a:pt x="87" y="370"/>
                    <a:pt x="188" y="369"/>
                  </a:cubicBezTo>
                  <a:cubicBezTo>
                    <a:pt x="290" y="368"/>
                    <a:pt x="371" y="284"/>
                    <a:pt x="370" y="182"/>
                  </a:cubicBezTo>
                  <a:cubicBezTo>
                    <a:pt x="368" y="81"/>
                    <a:pt x="285" y="0"/>
                    <a:pt x="183" y="1"/>
                  </a:cubicBezTo>
                  <a:close/>
                  <a:moveTo>
                    <a:pt x="184" y="25"/>
                  </a:moveTo>
                  <a:cubicBezTo>
                    <a:pt x="211" y="25"/>
                    <a:pt x="237" y="31"/>
                    <a:pt x="260" y="4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20" y="77"/>
                    <a:pt x="203" y="73"/>
                    <a:pt x="186" y="73"/>
                  </a:cubicBezTo>
                  <a:cubicBezTo>
                    <a:pt x="168" y="73"/>
                    <a:pt x="151" y="77"/>
                    <a:pt x="137" y="8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33" y="32"/>
                    <a:pt x="158" y="25"/>
                    <a:pt x="184" y="25"/>
                  </a:cubicBezTo>
                  <a:close/>
                  <a:moveTo>
                    <a:pt x="85" y="234"/>
                  </a:moveTo>
                  <a:cubicBezTo>
                    <a:pt x="44" y="259"/>
                    <a:pt x="44" y="259"/>
                    <a:pt x="44" y="259"/>
                  </a:cubicBezTo>
                  <a:cubicBezTo>
                    <a:pt x="33" y="237"/>
                    <a:pt x="26" y="213"/>
                    <a:pt x="26" y="187"/>
                  </a:cubicBezTo>
                  <a:cubicBezTo>
                    <a:pt x="25" y="160"/>
                    <a:pt x="32" y="134"/>
                    <a:pt x="44" y="111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78" y="151"/>
                    <a:pt x="74" y="167"/>
                    <a:pt x="74" y="185"/>
                  </a:cubicBezTo>
                  <a:cubicBezTo>
                    <a:pt x="74" y="203"/>
                    <a:pt x="78" y="219"/>
                    <a:pt x="85" y="234"/>
                  </a:cubicBezTo>
                  <a:close/>
                  <a:moveTo>
                    <a:pt x="188" y="345"/>
                  </a:moveTo>
                  <a:cubicBezTo>
                    <a:pt x="161" y="345"/>
                    <a:pt x="135" y="339"/>
                    <a:pt x="112" y="327"/>
                  </a:cubicBezTo>
                  <a:cubicBezTo>
                    <a:pt x="137" y="286"/>
                    <a:pt x="137" y="286"/>
                    <a:pt x="137" y="286"/>
                  </a:cubicBezTo>
                  <a:cubicBezTo>
                    <a:pt x="151" y="293"/>
                    <a:pt x="168" y="297"/>
                    <a:pt x="186" y="297"/>
                  </a:cubicBezTo>
                  <a:cubicBezTo>
                    <a:pt x="203" y="297"/>
                    <a:pt x="220" y="293"/>
                    <a:pt x="235" y="286"/>
                  </a:cubicBezTo>
                  <a:cubicBezTo>
                    <a:pt x="260" y="327"/>
                    <a:pt x="260" y="327"/>
                    <a:pt x="260" y="327"/>
                  </a:cubicBezTo>
                  <a:cubicBezTo>
                    <a:pt x="238" y="338"/>
                    <a:pt x="214" y="345"/>
                    <a:pt x="188" y="345"/>
                  </a:cubicBezTo>
                  <a:close/>
                  <a:moveTo>
                    <a:pt x="186" y="273"/>
                  </a:moveTo>
                  <a:cubicBezTo>
                    <a:pt x="137" y="273"/>
                    <a:pt x="98" y="233"/>
                    <a:pt x="98" y="185"/>
                  </a:cubicBezTo>
                  <a:cubicBezTo>
                    <a:pt x="98" y="136"/>
                    <a:pt x="137" y="97"/>
                    <a:pt x="186" y="97"/>
                  </a:cubicBezTo>
                  <a:cubicBezTo>
                    <a:pt x="234" y="97"/>
                    <a:pt x="274" y="136"/>
                    <a:pt x="274" y="185"/>
                  </a:cubicBezTo>
                  <a:cubicBezTo>
                    <a:pt x="274" y="233"/>
                    <a:pt x="234" y="273"/>
                    <a:pt x="186" y="273"/>
                  </a:cubicBezTo>
                  <a:close/>
                  <a:moveTo>
                    <a:pt x="286" y="234"/>
                  </a:moveTo>
                  <a:cubicBezTo>
                    <a:pt x="294" y="219"/>
                    <a:pt x="298" y="203"/>
                    <a:pt x="298" y="185"/>
                  </a:cubicBezTo>
                  <a:cubicBezTo>
                    <a:pt x="298" y="167"/>
                    <a:pt x="294" y="151"/>
                    <a:pt x="286" y="136"/>
                  </a:cubicBezTo>
                  <a:cubicBezTo>
                    <a:pt x="328" y="111"/>
                    <a:pt x="328" y="111"/>
                    <a:pt x="328" y="111"/>
                  </a:cubicBezTo>
                  <a:cubicBezTo>
                    <a:pt x="339" y="133"/>
                    <a:pt x="345" y="157"/>
                    <a:pt x="346" y="183"/>
                  </a:cubicBezTo>
                  <a:cubicBezTo>
                    <a:pt x="346" y="210"/>
                    <a:pt x="340" y="236"/>
                    <a:pt x="328" y="259"/>
                  </a:cubicBezTo>
                  <a:lnTo>
                    <a:pt x="286" y="2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6" name="fdg 1">
            <a:extLst>
              <a:ext uri="{FF2B5EF4-FFF2-40B4-BE49-F238E27FC236}">
                <a16:creationId xmlns:a16="http://schemas.microsoft.com/office/drawing/2014/main" id="{275AEE43-FE79-4503-B36E-F5B43A3FF6B9}"/>
              </a:ext>
            </a:extLst>
          </p:cNvPr>
          <p:cNvSpPr>
            <a:spLocks/>
          </p:cNvSpPr>
          <p:nvPr/>
        </p:nvSpPr>
        <p:spPr bwMode="auto">
          <a:xfrm>
            <a:off x="1322303" y="2321444"/>
            <a:ext cx="2140054" cy="1066800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7" name="fdg 2">
            <a:extLst>
              <a:ext uri="{FF2B5EF4-FFF2-40B4-BE49-F238E27FC236}">
                <a16:creationId xmlns:a16="http://schemas.microsoft.com/office/drawing/2014/main" id="{549D54A5-321F-42F8-B726-45B709023218}"/>
              </a:ext>
            </a:extLst>
          </p:cNvPr>
          <p:cNvSpPr>
            <a:spLocks/>
          </p:cNvSpPr>
          <p:nvPr/>
        </p:nvSpPr>
        <p:spPr bwMode="auto">
          <a:xfrm flipV="1">
            <a:off x="3173592" y="3388244"/>
            <a:ext cx="2140054" cy="1066800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rgbClr val="00CC9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8" name="fdg 3">
            <a:extLst>
              <a:ext uri="{FF2B5EF4-FFF2-40B4-BE49-F238E27FC236}">
                <a16:creationId xmlns:a16="http://schemas.microsoft.com/office/drawing/2014/main" id="{AF437445-B129-4FD7-AC12-F706A5176237}"/>
              </a:ext>
            </a:extLst>
          </p:cNvPr>
          <p:cNvSpPr>
            <a:spLocks/>
          </p:cNvSpPr>
          <p:nvPr/>
        </p:nvSpPr>
        <p:spPr bwMode="auto">
          <a:xfrm>
            <a:off x="5025973" y="2321444"/>
            <a:ext cx="2140054" cy="1066800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rgbClr val="FF505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9" name="fdg 4">
            <a:extLst>
              <a:ext uri="{FF2B5EF4-FFF2-40B4-BE49-F238E27FC236}">
                <a16:creationId xmlns:a16="http://schemas.microsoft.com/office/drawing/2014/main" id="{1452A27B-B64F-4BF0-AC95-4E5566550F78}"/>
              </a:ext>
            </a:extLst>
          </p:cNvPr>
          <p:cNvSpPr>
            <a:spLocks/>
          </p:cNvSpPr>
          <p:nvPr/>
        </p:nvSpPr>
        <p:spPr bwMode="auto">
          <a:xfrm flipV="1">
            <a:off x="6879557" y="3388244"/>
            <a:ext cx="2140054" cy="1066800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rgbClr val="9933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508C9CA-775B-42AE-8242-7D87112988E2}"/>
              </a:ext>
            </a:extLst>
          </p:cNvPr>
          <p:cNvGrpSpPr/>
          <p:nvPr/>
        </p:nvGrpSpPr>
        <p:grpSpPr>
          <a:xfrm>
            <a:off x="7650441" y="3062134"/>
            <a:ext cx="613298" cy="613298"/>
            <a:chOff x="5665857" y="1506251"/>
            <a:chExt cx="418280" cy="418280"/>
          </a:xfrm>
        </p:grpSpPr>
        <p:sp>
          <p:nvSpPr>
            <p:cNvPr id="35" name="Teardrop 34">
              <a:extLst>
                <a:ext uri="{FF2B5EF4-FFF2-40B4-BE49-F238E27FC236}">
                  <a16:creationId xmlns:a16="http://schemas.microsoft.com/office/drawing/2014/main" id="{48E47499-5BF9-4F5C-9CA3-BA5DAD583426}"/>
                </a:ext>
              </a:extLst>
            </p:cNvPr>
            <p:cNvSpPr/>
            <p:nvPr/>
          </p:nvSpPr>
          <p:spPr>
            <a:xfrm rot="8100000">
              <a:off x="5665857" y="1506251"/>
              <a:ext cx="418280" cy="418280"/>
            </a:xfrm>
            <a:prstGeom prst="teardrop">
              <a:avLst/>
            </a:prstGeom>
            <a:solidFill>
              <a:srgbClr val="993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328886D-456D-4FFB-9ECC-33BDC07F98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95163" y="1614232"/>
              <a:ext cx="175570" cy="219811"/>
            </a:xfrm>
            <a:custGeom>
              <a:avLst/>
              <a:gdLst>
                <a:gd name="T0" fmla="*/ 311 w 321"/>
                <a:gd name="T1" fmla="*/ 99 h 402"/>
                <a:gd name="T2" fmla="*/ 189 w 321"/>
                <a:gd name="T3" fmla="*/ 11 h 402"/>
                <a:gd name="T4" fmla="*/ 94 w 321"/>
                <a:gd name="T5" fmla="*/ 126 h 402"/>
                <a:gd name="T6" fmla="*/ 109 w 321"/>
                <a:gd name="T7" fmla="*/ 174 h 402"/>
                <a:gd name="T8" fmla="*/ 6 w 321"/>
                <a:gd name="T9" fmla="*/ 328 h 402"/>
                <a:gd name="T10" fmla="*/ 1 w 321"/>
                <a:gd name="T11" fmla="*/ 351 h 402"/>
                <a:gd name="T12" fmla="*/ 8 w 321"/>
                <a:gd name="T13" fmla="*/ 390 h 402"/>
                <a:gd name="T14" fmla="*/ 22 w 321"/>
                <a:gd name="T15" fmla="*/ 401 h 402"/>
                <a:gd name="T16" fmla="*/ 52 w 321"/>
                <a:gd name="T17" fmla="*/ 395 h 402"/>
                <a:gd name="T18" fmla="*/ 71 w 321"/>
                <a:gd name="T19" fmla="*/ 382 h 402"/>
                <a:gd name="T20" fmla="*/ 111 w 321"/>
                <a:gd name="T21" fmla="*/ 316 h 402"/>
                <a:gd name="T22" fmla="*/ 112 w 321"/>
                <a:gd name="T23" fmla="*/ 316 h 402"/>
                <a:gd name="T24" fmla="*/ 140 w 321"/>
                <a:gd name="T25" fmla="*/ 311 h 402"/>
                <a:gd name="T26" fmla="*/ 187 w 321"/>
                <a:gd name="T27" fmla="*/ 233 h 402"/>
                <a:gd name="T28" fmla="*/ 239 w 321"/>
                <a:gd name="T29" fmla="*/ 232 h 402"/>
                <a:gd name="T30" fmla="*/ 311 w 321"/>
                <a:gd name="T31" fmla="*/ 99 h 402"/>
                <a:gd name="T32" fmla="*/ 260 w 321"/>
                <a:gd name="T33" fmla="*/ 130 h 402"/>
                <a:gd name="T34" fmla="*/ 206 w 321"/>
                <a:gd name="T35" fmla="*/ 120 h 402"/>
                <a:gd name="T36" fmla="*/ 179 w 321"/>
                <a:gd name="T37" fmla="*/ 71 h 402"/>
                <a:gd name="T38" fmla="*/ 248 w 321"/>
                <a:gd name="T39" fmla="*/ 58 h 402"/>
                <a:gd name="T40" fmla="*/ 260 w 321"/>
                <a:gd name="T41" fmla="*/ 13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1" h="402">
                  <a:moveTo>
                    <a:pt x="311" y="99"/>
                  </a:moveTo>
                  <a:cubicBezTo>
                    <a:pt x="301" y="40"/>
                    <a:pt x="246" y="0"/>
                    <a:pt x="189" y="11"/>
                  </a:cubicBezTo>
                  <a:cubicBezTo>
                    <a:pt x="132" y="21"/>
                    <a:pt x="84" y="67"/>
                    <a:pt x="94" y="126"/>
                  </a:cubicBezTo>
                  <a:cubicBezTo>
                    <a:pt x="96" y="139"/>
                    <a:pt x="102" y="159"/>
                    <a:pt x="109" y="174"/>
                  </a:cubicBezTo>
                  <a:cubicBezTo>
                    <a:pt x="6" y="328"/>
                    <a:pt x="6" y="328"/>
                    <a:pt x="6" y="328"/>
                  </a:cubicBezTo>
                  <a:cubicBezTo>
                    <a:pt x="2" y="334"/>
                    <a:pt x="0" y="344"/>
                    <a:pt x="1" y="351"/>
                  </a:cubicBezTo>
                  <a:cubicBezTo>
                    <a:pt x="8" y="390"/>
                    <a:pt x="8" y="390"/>
                    <a:pt x="8" y="390"/>
                  </a:cubicBezTo>
                  <a:cubicBezTo>
                    <a:pt x="9" y="397"/>
                    <a:pt x="15" y="402"/>
                    <a:pt x="22" y="401"/>
                  </a:cubicBezTo>
                  <a:cubicBezTo>
                    <a:pt x="52" y="395"/>
                    <a:pt x="52" y="395"/>
                    <a:pt x="52" y="395"/>
                  </a:cubicBezTo>
                  <a:cubicBezTo>
                    <a:pt x="59" y="394"/>
                    <a:pt x="67" y="388"/>
                    <a:pt x="71" y="382"/>
                  </a:cubicBezTo>
                  <a:cubicBezTo>
                    <a:pt x="111" y="316"/>
                    <a:pt x="111" y="316"/>
                    <a:pt x="111" y="316"/>
                  </a:cubicBezTo>
                  <a:cubicBezTo>
                    <a:pt x="112" y="316"/>
                    <a:pt x="112" y="316"/>
                    <a:pt x="112" y="316"/>
                  </a:cubicBezTo>
                  <a:cubicBezTo>
                    <a:pt x="140" y="311"/>
                    <a:pt x="140" y="311"/>
                    <a:pt x="140" y="311"/>
                  </a:cubicBezTo>
                  <a:cubicBezTo>
                    <a:pt x="187" y="233"/>
                    <a:pt x="187" y="233"/>
                    <a:pt x="187" y="233"/>
                  </a:cubicBezTo>
                  <a:cubicBezTo>
                    <a:pt x="203" y="236"/>
                    <a:pt x="226" y="235"/>
                    <a:pt x="239" y="232"/>
                  </a:cubicBezTo>
                  <a:cubicBezTo>
                    <a:pt x="296" y="222"/>
                    <a:pt x="321" y="159"/>
                    <a:pt x="311" y="99"/>
                  </a:cubicBezTo>
                  <a:close/>
                  <a:moveTo>
                    <a:pt x="260" y="130"/>
                  </a:moveTo>
                  <a:cubicBezTo>
                    <a:pt x="244" y="153"/>
                    <a:pt x="228" y="137"/>
                    <a:pt x="206" y="120"/>
                  </a:cubicBezTo>
                  <a:cubicBezTo>
                    <a:pt x="184" y="104"/>
                    <a:pt x="163" y="94"/>
                    <a:pt x="179" y="71"/>
                  </a:cubicBezTo>
                  <a:cubicBezTo>
                    <a:pt x="195" y="47"/>
                    <a:pt x="226" y="42"/>
                    <a:pt x="248" y="58"/>
                  </a:cubicBezTo>
                  <a:cubicBezTo>
                    <a:pt x="270" y="74"/>
                    <a:pt x="276" y="107"/>
                    <a:pt x="260" y="13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31" name="fdg 5">
            <a:extLst>
              <a:ext uri="{FF2B5EF4-FFF2-40B4-BE49-F238E27FC236}">
                <a16:creationId xmlns:a16="http://schemas.microsoft.com/office/drawing/2014/main" id="{F130F034-C337-4058-AF73-BD0ABDB5D9BE}"/>
              </a:ext>
            </a:extLst>
          </p:cNvPr>
          <p:cNvSpPr>
            <a:spLocks/>
          </p:cNvSpPr>
          <p:nvPr/>
        </p:nvSpPr>
        <p:spPr bwMode="auto">
          <a:xfrm>
            <a:off x="8729643" y="2340035"/>
            <a:ext cx="2140054" cy="1066800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rgbClr val="35BE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38AACE8-CE49-4FE4-BD4B-72210ED88045}"/>
              </a:ext>
            </a:extLst>
          </p:cNvPr>
          <p:cNvGrpSpPr/>
          <p:nvPr/>
        </p:nvGrpSpPr>
        <p:grpSpPr>
          <a:xfrm>
            <a:off x="9500527" y="3080725"/>
            <a:ext cx="613298" cy="613298"/>
            <a:chOff x="9396838" y="2795013"/>
            <a:chExt cx="418280" cy="418280"/>
          </a:xfrm>
        </p:grpSpPr>
        <p:sp>
          <p:nvSpPr>
            <p:cNvPr id="33" name="Teardrop 32">
              <a:extLst>
                <a:ext uri="{FF2B5EF4-FFF2-40B4-BE49-F238E27FC236}">
                  <a16:creationId xmlns:a16="http://schemas.microsoft.com/office/drawing/2014/main" id="{2777667D-7294-4992-B20B-8AF7FBA6B531}"/>
                </a:ext>
              </a:extLst>
            </p:cNvPr>
            <p:cNvSpPr/>
            <p:nvPr/>
          </p:nvSpPr>
          <p:spPr>
            <a:xfrm rot="8100000">
              <a:off x="9396838" y="2795013"/>
              <a:ext cx="418280" cy="418280"/>
            </a:xfrm>
            <a:prstGeom prst="teardrop">
              <a:avLst/>
            </a:prstGeom>
            <a:solidFill>
              <a:srgbClr val="35BE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15A73F2D-6271-48D0-8B08-0F6CBAE38AB3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9483169" y="2874592"/>
              <a:ext cx="216589" cy="250968"/>
            </a:xfrm>
            <a:custGeom>
              <a:avLst/>
              <a:gdLst>
                <a:gd name="T0" fmla="*/ 233 w 320"/>
                <a:gd name="T1" fmla="*/ 138 h 371"/>
                <a:gd name="T2" fmla="*/ 261 w 320"/>
                <a:gd name="T3" fmla="*/ 12 h 371"/>
                <a:gd name="T4" fmla="*/ 168 w 320"/>
                <a:gd name="T5" fmla="*/ 104 h 371"/>
                <a:gd name="T6" fmla="*/ 80 w 320"/>
                <a:gd name="T7" fmla="*/ 182 h 371"/>
                <a:gd name="T8" fmla="*/ 80 w 320"/>
                <a:gd name="T9" fmla="*/ 319 h 371"/>
                <a:gd name="T10" fmla="*/ 253 w 320"/>
                <a:gd name="T11" fmla="*/ 371 h 371"/>
                <a:gd name="T12" fmla="*/ 320 w 320"/>
                <a:gd name="T13" fmla="*/ 172 h 371"/>
                <a:gd name="T14" fmla="*/ 233 w 320"/>
                <a:gd name="T15" fmla="*/ 138 h 371"/>
                <a:gd name="T16" fmla="*/ 60 w 320"/>
                <a:gd name="T17" fmla="*/ 140 h 371"/>
                <a:gd name="T18" fmla="*/ 0 w 320"/>
                <a:gd name="T19" fmla="*/ 202 h 371"/>
                <a:gd name="T20" fmla="*/ 0 w 320"/>
                <a:gd name="T21" fmla="*/ 299 h 371"/>
                <a:gd name="T22" fmla="*/ 60 w 320"/>
                <a:gd name="T23" fmla="*/ 360 h 371"/>
                <a:gd name="T24" fmla="*/ 40 w 320"/>
                <a:gd name="T25" fmla="*/ 315 h 371"/>
                <a:gd name="T26" fmla="*/ 40 w 320"/>
                <a:gd name="T27" fmla="*/ 187 h 371"/>
                <a:gd name="T28" fmla="*/ 60 w 320"/>
                <a:gd name="T29" fmla="*/ 14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0" h="371">
                  <a:moveTo>
                    <a:pt x="233" y="138"/>
                  </a:moveTo>
                  <a:cubicBezTo>
                    <a:pt x="230" y="131"/>
                    <a:pt x="304" y="65"/>
                    <a:pt x="261" y="12"/>
                  </a:cubicBezTo>
                  <a:cubicBezTo>
                    <a:pt x="251" y="0"/>
                    <a:pt x="217" y="72"/>
                    <a:pt x="168" y="104"/>
                  </a:cubicBezTo>
                  <a:cubicBezTo>
                    <a:pt x="142" y="122"/>
                    <a:pt x="80" y="161"/>
                    <a:pt x="80" y="182"/>
                  </a:cubicBezTo>
                  <a:cubicBezTo>
                    <a:pt x="80" y="319"/>
                    <a:pt x="80" y="319"/>
                    <a:pt x="80" y="319"/>
                  </a:cubicBezTo>
                  <a:cubicBezTo>
                    <a:pt x="80" y="344"/>
                    <a:pt x="178" y="371"/>
                    <a:pt x="253" y="371"/>
                  </a:cubicBezTo>
                  <a:cubicBezTo>
                    <a:pt x="280" y="371"/>
                    <a:pt x="320" y="199"/>
                    <a:pt x="320" y="172"/>
                  </a:cubicBezTo>
                  <a:cubicBezTo>
                    <a:pt x="320" y="145"/>
                    <a:pt x="235" y="145"/>
                    <a:pt x="233" y="138"/>
                  </a:cubicBezTo>
                  <a:close/>
                  <a:moveTo>
                    <a:pt x="60" y="140"/>
                  </a:moveTo>
                  <a:cubicBezTo>
                    <a:pt x="47" y="140"/>
                    <a:pt x="0" y="148"/>
                    <a:pt x="0" y="202"/>
                  </a:cubicBezTo>
                  <a:cubicBezTo>
                    <a:pt x="0" y="299"/>
                    <a:pt x="0" y="299"/>
                    <a:pt x="0" y="299"/>
                  </a:cubicBezTo>
                  <a:cubicBezTo>
                    <a:pt x="0" y="354"/>
                    <a:pt x="47" y="360"/>
                    <a:pt x="60" y="360"/>
                  </a:cubicBezTo>
                  <a:cubicBezTo>
                    <a:pt x="73" y="360"/>
                    <a:pt x="40" y="348"/>
                    <a:pt x="40" y="315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52"/>
                    <a:pt x="73" y="140"/>
                    <a:pt x="60" y="1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208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Hình ảnh 6" descr="Ảnh có chứa tòa nhà, khu nghỉ mát, bầu trời, ngoài trời&#10;&#10;Mô tả được tạo với mức tin cậy rất cao">
            <a:extLst>
              <a:ext uri="{FF2B5EF4-FFF2-40B4-BE49-F238E27FC236}">
                <a16:creationId xmlns:a16="http://schemas.microsoft.com/office/drawing/2014/main" id="{894EE160-3C7E-4645-B309-308ACB750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4"/>
          <a:stretch/>
        </p:blipFill>
        <p:spPr>
          <a:xfrm>
            <a:off x="0" y="0"/>
            <a:ext cx="12634452" cy="6857990"/>
          </a:xfrm>
          <a:prstGeom prst="rect">
            <a:avLst/>
          </a:prstGeom>
        </p:spPr>
      </p:pic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C9BD48D0-4BF7-4133-8E4D-C2EEDE6EF837}"/>
              </a:ext>
            </a:extLst>
          </p:cNvPr>
          <p:cNvSpPr txBox="1">
            <a:spLocks/>
          </p:cNvSpPr>
          <p:nvPr/>
        </p:nvSpPr>
        <p:spPr>
          <a:xfrm>
            <a:off x="926690" y="4716308"/>
            <a:ext cx="10940845" cy="320849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7800" b="1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78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8800" b="1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Xin </a:t>
            </a:r>
            <a:r>
              <a:rPr lang="en-US" sz="8800" b="1" i="1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sz="8800" b="1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800" b="1" i="1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8800" b="1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8800" b="1" i="1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8800" b="1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8800" b="1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8800" b="1" i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n!</a:t>
            </a:r>
          </a:p>
        </p:txBody>
      </p:sp>
    </p:spTree>
    <p:extLst>
      <p:ext uri="{BB962C8B-B14F-4D97-AF65-F5344CB8AC3E}">
        <p14:creationId xmlns:p14="http://schemas.microsoft.com/office/powerpoint/2010/main" val="1361725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pPr algn="ctr"/>
            <a:r>
              <a:rPr lang="en-US" sz="5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5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graphicFrame>
        <p:nvGraphicFramePr>
          <p:cNvPr id="5" name="Content Placeholder 1">
            <a:extLst>
              <a:ext uri="{FF2B5EF4-FFF2-40B4-BE49-F238E27FC236}">
                <a16:creationId xmlns:a16="http://schemas.microsoft.com/office/drawing/2014/main" id="{5F52D224-1372-4B3E-A830-672759DA90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3742490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2422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446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87E2D3C-E2F3-43CE-B392-9AB972EBB3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3" r="1" b="1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 giác</a:t>
            </a:r>
            <a:endParaRPr lang="en-US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7534655" y="321732"/>
            <a:ext cx="4329798" cy="6214534"/>
          </a:xfr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algn="just"/>
            <a:r>
              <a:rPr lang="en-US" b="1" i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 quá trình tâm lí phản ánh một cách trọn vẹn các thuộc tính của sự vật, hiện tượng tác động vào các giác quan</a:t>
            </a:r>
          </a:p>
          <a:p>
            <a:pPr marL="0" algn="just"/>
            <a:r>
              <a:rPr lang="en-US" b="1" i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Gồm: Tri giác không gian, thời gian, vận động, con người (tri giác xã hội)</a:t>
            </a:r>
            <a:endParaRPr lang="en-US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12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446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87E2D3C-E2F3-43CE-B392-9AB972EBB3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3" r="1" b="1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lực</a:t>
            </a:r>
            <a:r>
              <a:rPr lang="en-US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endParaRPr lang="en-US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7534655" y="321732"/>
            <a:ext cx="4329798" cy="6214534"/>
          </a:xfrm>
          <a:solidFill>
            <a:srgbClr val="0070C0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algn="just"/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giác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sắc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24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vẻ là </a:t>
            </a:r>
            <a:r>
              <a:rPr lang="en-US" sz="2400" b="1" i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sz="2400" b="1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</a:p>
          <a:p>
            <a:pPr marL="0" algn="just"/>
            <a:r>
              <a:rPr lang="en-US" sz="2400" b="1" i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 hình thức tri giác cao nhất, mang tính tích cực, chủ động, mục đích rõ ràng</a:t>
            </a:r>
          </a:p>
          <a:p>
            <a:pPr marL="0" algn="just"/>
            <a:r>
              <a:rPr lang="en-US" sz="2400" b="1" i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 vai trò quan trọng trong tác động qua lại giữa con người và môi trường, giúp con người định hướng</a:t>
            </a:r>
            <a:endParaRPr lang="en-US" sz="24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6328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652824" y="1645920"/>
            <a:ext cx="40146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>
                <a:solidFill>
                  <a:schemeClr val="bg1"/>
                </a:solidFill>
              </a:rPr>
              <a:t>Phạm Nhật Vượng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33846" y="2480415"/>
            <a:ext cx="50081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solidFill>
                  <a:schemeClr val="bg1"/>
                </a:solidFill>
              </a:rPr>
              <a:t>Chủ tịch Hội đồng quản trị Vingroup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solidFill>
                  <a:schemeClr val="bg1"/>
                </a:solidFill>
              </a:rPr>
              <a:t>Tỉ phú USD đầu tiên của Việt Nam (2011)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solidFill>
                  <a:schemeClr val="bg1"/>
                </a:solidFill>
              </a:rPr>
              <a:t>Tổng tài sản: 7,5 tỉ USD (4/2018, xếp hạng giàu thứ 219 thế giới)</a:t>
            </a:r>
          </a:p>
        </p:txBody>
      </p:sp>
    </p:spTree>
    <p:extLst>
      <p:ext uri="{BB962C8B-B14F-4D97-AF65-F5344CB8AC3E}">
        <p14:creationId xmlns:p14="http://schemas.microsoft.com/office/powerpoint/2010/main" val="1150854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033846" y="1903641"/>
            <a:ext cx="50081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solidFill>
                  <a:schemeClr val="bg1"/>
                </a:solidFill>
              </a:rPr>
              <a:t>Sinh ngày 5 tháng 8 năm 1968 tại Hải Phòng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solidFill>
                  <a:schemeClr val="bg1"/>
                </a:solidFill>
              </a:rPr>
              <a:t>Tốt nghiệp </a:t>
            </a:r>
            <a:r>
              <a:rPr lang="vi-VN" sz="2400" smtClean="0">
                <a:solidFill>
                  <a:schemeClr val="bg1"/>
                </a:solidFill>
              </a:rPr>
              <a:t>trường </a:t>
            </a:r>
            <a:r>
              <a:rPr lang="en-US" sz="2400" smtClean="0">
                <a:solidFill>
                  <a:schemeClr val="bg1"/>
                </a:solidFill>
              </a:rPr>
              <a:t>THPT Kim Liên (1985)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mtClean="0">
                <a:solidFill>
                  <a:schemeClr val="bg1"/>
                </a:solidFill>
              </a:rPr>
              <a:t>Tốt nghiệp Đại học Thăm dò địa chất Liên bang Nga (1993)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822831" y="2325671"/>
            <a:ext cx="52191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>
                <a:solidFill>
                  <a:schemeClr val="bg1"/>
                </a:solidFill>
              </a:rPr>
              <a:t>Khả năng quan sát trong quá trình hoạt động</a:t>
            </a:r>
            <a:endParaRPr lang="en-US" sz="4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29609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0A27260-6188-4FC1-A824-7F792605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án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800577" y="1438136"/>
            <a:ext cx="6128825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en-US" smtClean="0"/>
              <a:t>Nhận </a:t>
            </a:r>
            <a:r>
              <a:rPr lang="en-US" dirty="0" err="1"/>
              <a:t>thấy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nhu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,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/>
              <a:t>ở </a:t>
            </a:r>
            <a:r>
              <a:rPr lang="en-US" smtClean="0"/>
              <a:t>Ukraine</a:t>
            </a:r>
          </a:p>
          <a:p>
            <a:pPr algn="just"/>
            <a:r>
              <a:rPr lang="en-US" smtClean="0"/>
              <a:t>1993: </a:t>
            </a:r>
            <a:r>
              <a:rPr lang="en-US" dirty="0" err="1"/>
              <a:t>B</a:t>
            </a:r>
            <a:r>
              <a:rPr lang="en-US" smtClean="0"/>
              <a:t>ắt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mì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err="1"/>
              <a:t>liền</a:t>
            </a:r>
            <a:r>
              <a:rPr lang="en-US"/>
              <a:t> </a:t>
            </a:r>
            <a:r>
              <a:rPr lang="en-US" smtClean="0"/>
              <a:t>Mivina</a:t>
            </a:r>
          </a:p>
          <a:p>
            <a:pPr algn="just"/>
            <a:r>
              <a:rPr lang="en-US" smtClean="0"/>
              <a:t>1995: Thương hiệu Mivina trở thành thương hiệu tên gọi đồ ăn nhanh ở Ukraine</a:t>
            </a:r>
          </a:p>
          <a:p>
            <a:pPr algn="just"/>
            <a:r>
              <a:rPr lang="en-US" smtClean="0"/>
              <a:t>2004: Mivina chiếm </a:t>
            </a:r>
            <a:r>
              <a:rPr lang="en-US" dirty="0"/>
              <a:t>97%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/>
              <a:t>ở </a:t>
            </a:r>
            <a:r>
              <a:rPr lang="en-US" smtClean="0"/>
              <a:t>Ukraine</a:t>
            </a:r>
          </a:p>
          <a:p>
            <a:pPr algn="just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655212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00578" y="365125"/>
            <a:ext cx="6536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/>
              <a:t>Kinh doanh thực phẩm ăn liền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325200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Top Corners Rounded 9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767" y="1355129"/>
            <a:ext cx="6542117" cy="3990693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1733" y="981092"/>
            <a:ext cx="4092951" cy="11325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3600" b="1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kern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3600" b="1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kern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3600" b="1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kern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3600" b="1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kern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3600" b="1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kern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b="1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kern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</a:t>
            </a:r>
            <a:r>
              <a:rPr lang="en-US" sz="3600" b="1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 </a:t>
            </a:r>
            <a:r>
              <a:rPr lang="en-US" sz="3600" b="1" kern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endParaRPr lang="en-US" sz="3600" b="1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321733" y="2834809"/>
            <a:ext cx="4092951" cy="30420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/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Nhờ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mì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liền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Mivina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dưỡng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2001: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Vinpearl</a:t>
            </a:r>
            <a:endParaRPr lang="en-US" sz="20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2002: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Vincom</a:t>
            </a:r>
            <a:endParaRPr lang="en-US" sz="20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2011: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ty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Vinpearl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Vincom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sz="2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Vingroup</a:t>
            </a:r>
            <a:endParaRPr lang="en-US" sz="20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234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npearl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816"/>
            <a:ext cx="12192000" cy="6855184"/>
          </a:xfrm>
        </p:spPr>
      </p:pic>
    </p:spTree>
    <p:extLst>
      <p:ext uri="{BB962C8B-B14F-4D97-AF65-F5344CB8AC3E}">
        <p14:creationId xmlns:p14="http://schemas.microsoft.com/office/powerpoint/2010/main" val="1306901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2113</TotalTime>
  <Words>735</Words>
  <Application>Microsoft Office PowerPoint</Application>
  <PresentationFormat>Widescreen</PresentationFormat>
  <Paragraphs>76</Paragraphs>
  <Slides>17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1_Office Theme</vt:lpstr>
      <vt:lpstr>BÀI THUYẾT TRÌNH HỌC PHẦN TÂM LÍ HỌC </vt:lpstr>
      <vt:lpstr>Nội dung</vt:lpstr>
      <vt:lpstr>Tri giác</vt:lpstr>
      <vt:lpstr>Năng lực quan sát</vt:lpstr>
      <vt:lpstr>PowerPoint Presentation</vt:lpstr>
      <vt:lpstr>PowerPoint Presentation</vt:lpstr>
      <vt:lpstr>Các dự án</vt:lpstr>
      <vt:lpstr>Dự án bất động sản và khu du lịch</vt:lpstr>
      <vt:lpstr>PowerPoint Presentation</vt:lpstr>
      <vt:lpstr>Dự án Vinfast Tạo sự cạnh tranh lớn cho các sản phẩm ô tô nhập khẩu </vt:lpstr>
      <vt:lpstr>Mối quan hệ giữa thành công và năng lực quan sát</vt:lpstr>
      <vt:lpstr>4 KIỂU NĂNG LỰC QUAN SÁT</vt:lpstr>
      <vt:lpstr>ĐIỀU KIỆN ĐỂ CÓ NĂNG LỰC QUAN SÁT TỐT</vt:lpstr>
      <vt:lpstr>PowerPoint Presentation</vt:lpstr>
      <vt:lpstr>TRẢ LỜI CÁC CÂU HỎI SAU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Creativity Session</dc:title>
  <dc:creator>minhnguyentpvp@gmail.com</dc:creator>
  <cp:lastModifiedBy>Hiếu Minh</cp:lastModifiedBy>
  <cp:revision>64</cp:revision>
  <dcterms:created xsi:type="dcterms:W3CDTF">2018-03-26T14:19:59Z</dcterms:created>
  <dcterms:modified xsi:type="dcterms:W3CDTF">2018-05-22T06:03:28Z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74069100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